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3" r:id="rId4"/>
    <p:sldId id="258" r:id="rId5"/>
    <p:sldId id="277" r:id="rId6"/>
    <p:sldId id="264" r:id="rId7"/>
    <p:sldId id="266" r:id="rId8"/>
    <p:sldId id="274" r:id="rId9"/>
    <p:sldId id="265" r:id="rId10"/>
    <p:sldId id="259" r:id="rId11"/>
    <p:sldId id="272" r:id="rId12"/>
    <p:sldId id="267" r:id="rId13"/>
    <p:sldId id="279" r:id="rId14"/>
    <p:sldId id="268" r:id="rId15"/>
    <p:sldId id="269" r:id="rId16"/>
    <p:sldId id="276" r:id="rId17"/>
    <p:sldId id="278" r:id="rId18"/>
    <p:sldId id="275" r:id="rId19"/>
    <p:sldId id="270" r:id="rId20"/>
    <p:sldId id="280" r:id="rId21"/>
    <p:sldId id="260" r:id="rId22"/>
    <p:sldId id="271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EDD24-2086-46AA-9DE8-996407499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9952C-4CCE-4302-88BB-642EA6B2F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8C499-E65A-4907-9EC5-EC03DB23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64B4F-17C8-498B-BD33-F57F70814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74C3D-931D-4361-BA91-FA6F40EF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64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08EE-C2FD-425F-838C-66AF2C0E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94F797-A6E8-400D-BD14-B5E18CE8C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87812-F968-4840-9E78-08E29BAB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C621C-75C0-45BB-BC1D-9E2365F46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DA11-01D6-4566-94CD-271C915F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9ED95C-36E0-4622-BF7F-A08797474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CA238-BC27-43EE-8D2C-7FA1BC030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F49DE-0135-417B-8913-785D8E3C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C98F5-CC70-409D-9728-BA1C9C4D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ECAEA-7616-4C67-BE6C-C57845C9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1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A8718-2FEB-446A-9DB3-372E915C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CBC5-FBBD-4F03-822B-582453CE8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ADF24-8220-4984-9673-F389EC12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C2CB5-07DF-41D1-B7CC-41A10CF8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A312D-A78F-4341-9445-1CBCA41E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8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0717-6EF1-457C-8B1C-36EF0D405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06E3-A519-4517-B683-E73EA7EC8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C1593-E9F4-45E0-970E-C032DCA0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F8E5D-21ED-4933-A599-6B749160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7EFC-521C-4FC5-A5BD-6EA64557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4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7371-CA97-4A92-B206-AC444392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DA8A-6684-420B-A8F8-AE1D253D6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5C4EE-653E-410E-9CE3-D2237F850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B14ED-6BDA-4D9D-8F7B-59A5905F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AF76B-E8D9-4ECC-85C4-DB144C70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837C1-6046-4BE6-8B30-46D9967E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7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81A2-C987-48FF-A678-D9BBD2B5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74EF4-23EA-4EDC-A663-2E3E10C60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95584-24E4-4B8B-958C-2564FB4CD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0A6DB-727E-430F-B9FE-7F944A138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79F40-E081-482A-B0E3-7F073DCFA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9D2CC4-82C6-47D1-8E18-937BE23B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C49B14-EF9F-4E1F-A71D-505A213F6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27D2C-41EF-4BFF-BE77-8B63FBC7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D85D-B701-4BCB-97AE-9B09C451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64525-094B-4637-A8E9-BEAB21B48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158CB-730B-428B-B1C3-0C6F162F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EF6C9-B647-4179-8BF3-DBEEBA6F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5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322630-7BC8-479E-A4AC-43D69FF1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F20CCC-5661-43CB-8F04-833C72E5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8365D-134A-46D8-B152-4F771EE7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0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D398-78DA-4F65-B5EC-DDE6B2C18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CB04A-39BB-49CB-BDB1-4E07E40C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708F8-10C7-47A6-A9A0-F35FE07FC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E0A2B-9F1F-42FC-B8DA-EA9A3A76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F0EA8-529A-4834-A441-8722E7FD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D2BF5-BB1C-4D62-AD13-5E22A009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7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BCF9-1CD8-47A7-A60F-B6E3303D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F48B9-2A95-49E3-BDAC-16D37DBE6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2A2CF-EDE8-44C8-8000-77A251850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3FCC5-420E-44FA-87F7-A1E17D59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56C36-4821-4DC4-9EE6-AC1B394E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21248-9526-4A56-AFE9-4FE96769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65191-377B-4326-84AF-6BE31D47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2C22F-2A0F-41F7-A94B-6507BD2EB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E43A-CBEE-43FF-8E66-C77A88FC8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16C95-D881-4EDE-AC2F-8DC58F8FF8ED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0C359-FF92-4FB9-962C-FC1510E45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0EDBE-1F9F-46CC-84FA-5325E73B1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3F572-6F7A-4343-BD1D-19E8EBD3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jp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hyperlink" Target="https://www.kaggle.com/c/state-farm-distracted-driver-detection/da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899DD-A782-4CF6-950C-AC1B8725B84C}"/>
              </a:ext>
            </a:extLst>
          </p:cNvPr>
          <p:cNvSpPr/>
          <p:nvPr/>
        </p:nvSpPr>
        <p:spPr>
          <a:xfrm>
            <a:off x="304799" y="1664004"/>
            <a:ext cx="11582401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Distracted Driver Detection and Classification</a:t>
            </a:r>
          </a:p>
          <a:p>
            <a:pPr algn="r"/>
            <a:r>
              <a:rPr lang="en-US" sz="3200" dirty="0">
                <a:ln w="0"/>
              </a:rPr>
              <a:t>-Pavan Gurudath</a:t>
            </a:r>
          </a:p>
          <a:p>
            <a:pPr algn="r"/>
            <a:r>
              <a:rPr lang="en-US" sz="3200" b="0" cap="none" spc="0" dirty="0">
                <a:ln w="0"/>
                <a:solidFill>
                  <a:schemeClr val="tx1"/>
                </a:solidFill>
              </a:rPr>
              <a:t>Term Project EE552</a:t>
            </a:r>
          </a:p>
          <a:p>
            <a:pPr algn="r"/>
            <a:r>
              <a:rPr lang="en-US" sz="3200" dirty="0">
                <a:ln w="0"/>
              </a:rPr>
              <a:t>Spring 2018</a:t>
            </a:r>
            <a:endParaRPr lang="en-US" sz="44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5" name="Audio 5">
            <a:hlinkClick r:id="" action="ppaction://media"/>
            <a:extLst>
              <a:ext uri="{FF2B5EF4-FFF2-40B4-BE49-F238E27FC236}">
                <a16:creationId xmlns:a16="http://schemas.microsoft.com/office/drawing/2014/main" id="{3617ADBE-B176-4234-830D-86414CF1D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5E75-8F8D-4B6C-8E98-3379EFB9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u="sng" dirty="0"/>
              <a:t>S</a:t>
            </a:r>
            <a:r>
              <a:rPr lang="en-US" b="1" u="sng" dirty="0"/>
              <a:t>MALL CNN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794AF-E29B-486D-98B8-EB0319233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1905" cy="4667250"/>
          </a:xfrm>
        </p:spPr>
        <p:txBody>
          <a:bodyPr>
            <a:normAutofit/>
          </a:bodyPr>
          <a:lstStyle/>
          <a:p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48EF7-CE06-4B4D-8F3A-2056A65B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2D94C-5F45-4DD4-A568-79FFD00F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6C0C3C-BE62-4650-858C-21D034F87C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59002" y="1828800"/>
          <a:ext cx="8128000" cy="148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011084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98809107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Dataset (60-20-20)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Number of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6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66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5713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6C4FAE-492E-47B3-A787-0BF10607EF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59003" y="3872547"/>
          <a:ext cx="812799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770">
                  <a:extLst>
                    <a:ext uri="{9D8B030D-6E8A-4147-A177-3AD203B41FA5}">
                      <a16:colId xmlns:a16="http://schemas.microsoft.com/office/drawing/2014/main" val="169117066"/>
                    </a:ext>
                  </a:extLst>
                </a:gridCol>
                <a:gridCol w="1482734">
                  <a:extLst>
                    <a:ext uri="{9D8B030D-6E8A-4147-A177-3AD203B41FA5}">
                      <a16:colId xmlns:a16="http://schemas.microsoft.com/office/drawing/2014/main" val="843153255"/>
                    </a:ext>
                  </a:extLst>
                </a:gridCol>
                <a:gridCol w="1414020">
                  <a:extLst>
                    <a:ext uri="{9D8B030D-6E8A-4147-A177-3AD203B41FA5}">
                      <a16:colId xmlns:a16="http://schemas.microsoft.com/office/drawing/2014/main" val="3071884439"/>
                    </a:ext>
                  </a:extLst>
                </a:gridCol>
                <a:gridCol w="1269894">
                  <a:extLst>
                    <a:ext uri="{9D8B030D-6E8A-4147-A177-3AD203B41FA5}">
                      <a16:colId xmlns:a16="http://schemas.microsoft.com/office/drawing/2014/main" val="2422283013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549601022"/>
                    </a:ext>
                  </a:extLst>
                </a:gridCol>
                <a:gridCol w="1279949">
                  <a:extLst>
                    <a:ext uri="{9D8B030D-6E8A-4147-A177-3AD203B41FA5}">
                      <a16:colId xmlns:a16="http://schemas.microsoft.com/office/drawing/2014/main" val="1743980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Rotation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Shear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Zoom range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CNN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24x24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68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CNN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150x150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1./255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9727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8380A8-7DFF-4682-ABE6-09DB650DD7E6}"/>
              </a:ext>
            </a:extLst>
          </p:cNvPr>
          <p:cNvSpPr txBox="1"/>
          <p:nvPr/>
        </p:nvSpPr>
        <p:spPr>
          <a:xfrm>
            <a:off x="5665509" y="5778631"/>
            <a:ext cx="580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Shear angle in counter-clockwise direction in degrees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A578FD5-03EC-48E7-AC2F-B86C53CC7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9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18"/>
    </mc:Choice>
    <mc:Fallback>
      <p:transition spd="slow" advTm="20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97" x="8312150" y="3460750"/>
          <p14:tracePt t="514" x="8305800" y="3454400"/>
          <p14:tracePt t="522" x="8293100" y="3448050"/>
          <p14:tracePt t="535" x="8274050" y="3435350"/>
          <p14:tracePt t="552" x="8242300" y="3429000"/>
          <p14:tracePt t="569" x="8229600" y="3429000"/>
          <p14:tracePt t="585" x="8185150" y="3422650"/>
          <p14:tracePt t="619" x="8166100" y="3409950"/>
          <p14:tracePt t="652" x="8153400" y="3403600"/>
          <p14:tracePt t="686" x="8140700" y="3397250"/>
          <p14:tracePt t="804" x="8134350" y="3397250"/>
          <p14:tracePt t="858" x="8128000" y="3397250"/>
          <p14:tracePt t="868" x="8102600" y="3416300"/>
          <p14:tracePt t="875" x="8083550" y="3429000"/>
          <p14:tracePt t="887" x="8039100" y="3448050"/>
          <p14:tracePt t="902" x="7956550" y="3492500"/>
          <p14:tracePt t="919" x="7842250" y="3536950"/>
          <p14:tracePt t="936" x="7708900" y="3581400"/>
          <p14:tracePt t="953" x="7340600" y="3689350"/>
          <p14:tracePt t="970" x="7181850" y="3740150"/>
          <p14:tracePt t="986" x="6896100" y="3822700"/>
          <p14:tracePt t="1003" x="6642100" y="3886200"/>
          <p14:tracePt t="1019" x="6318250" y="3994150"/>
          <p14:tracePt t="1036" x="6096000" y="4064000"/>
          <p14:tracePt t="1053" x="5975350" y="4108450"/>
          <p14:tracePt t="1070" x="5505450" y="4318000"/>
          <p14:tracePt t="1086" x="5130800" y="4457700"/>
          <p14:tracePt t="1103" x="4908550" y="4552950"/>
          <p14:tracePt t="1119" x="4743450" y="4610100"/>
          <p14:tracePt t="1136" x="4629150" y="4673600"/>
          <p14:tracePt t="1152" x="4508500" y="4743450"/>
          <p14:tracePt t="1169" x="4356100" y="4845050"/>
          <p14:tracePt t="1186" x="4191000" y="4959350"/>
          <p14:tracePt t="1203" x="4032250" y="5029200"/>
          <p14:tracePt t="1219" x="3917950" y="5092700"/>
          <p14:tracePt t="1236" x="3816350" y="5143500"/>
          <p14:tracePt t="1253" x="3746500" y="5162550"/>
          <p14:tracePt t="1270" x="3606800" y="5232400"/>
          <p14:tracePt t="1287" x="3467100" y="5302250"/>
          <p14:tracePt t="1305" x="3282950" y="5359400"/>
          <p14:tracePt t="1319" x="3232150" y="5384800"/>
          <p14:tracePt t="1336" x="3200400" y="5391150"/>
          <p14:tracePt t="1353" x="3124200" y="5429250"/>
          <p14:tracePt t="1369" x="3041650" y="5461000"/>
          <p14:tracePt t="1386" x="2927350" y="5499100"/>
          <p14:tracePt t="1403" x="2825750" y="5518150"/>
          <p14:tracePt t="1407" x="2755900" y="5518150"/>
          <p14:tracePt t="1420" x="2705100" y="5524500"/>
          <p14:tracePt t="1437" x="2571750" y="5524500"/>
          <p14:tracePt t="1453" x="2533650" y="5524500"/>
          <p14:tracePt t="1470" x="2489200" y="5524500"/>
          <p14:tracePt t="1486" x="2438400" y="5518150"/>
          <p14:tracePt t="1503" x="2362200" y="5473700"/>
          <p14:tracePt t="1520" x="2330450" y="5454650"/>
          <p14:tracePt t="1536" x="2298700" y="5435600"/>
          <p14:tracePt t="1553" x="2241550" y="5391150"/>
          <p14:tracePt t="1570" x="2127250" y="5276850"/>
          <p14:tracePt t="1586" x="2063750" y="5232400"/>
          <p14:tracePt t="1603" x="2012950" y="5207000"/>
          <p14:tracePt t="1620" x="1968500" y="5187950"/>
          <p14:tracePt t="1637" x="1943100" y="5175250"/>
          <p14:tracePt t="1653" x="1905000" y="5168900"/>
          <p14:tracePt t="1670" x="1879600" y="5162550"/>
          <p14:tracePt t="1686" x="1866900" y="5156200"/>
          <p14:tracePt t="1704" x="1854200" y="5143500"/>
          <p14:tracePt t="1720" x="1847850" y="5130800"/>
          <p14:tracePt t="1753" x="1841500" y="5124450"/>
          <p14:tracePt t="1829" x="1835150" y="5124450"/>
          <p14:tracePt t="1842" x="1828800" y="5124450"/>
          <p14:tracePt t="1852" x="1822450" y="5124450"/>
          <p14:tracePt t="1862" x="1816100" y="5124450"/>
          <p14:tracePt t="1988" x="1816100" y="5130800"/>
          <p14:tracePt t="1998" x="1822450" y="5137150"/>
          <p14:tracePt t="2005" x="1828800" y="5137150"/>
          <p14:tracePt t="2020" x="1828800" y="5149850"/>
          <p14:tracePt t="2037" x="1854200" y="5162550"/>
          <p14:tracePt t="2054" x="1866900" y="5168900"/>
          <p14:tracePt t="2071" x="1873250" y="5175250"/>
          <p14:tracePt t="2087" x="1885950" y="5187950"/>
          <p14:tracePt t="2104" x="1898650" y="5194300"/>
          <p14:tracePt t="2121" x="1917700" y="5207000"/>
          <p14:tracePt t="2137" x="1924050" y="5213350"/>
          <p14:tracePt t="2154" x="1930400" y="5213350"/>
          <p14:tracePt t="2190" x="1930400" y="5219700"/>
          <p14:tracePt t="2361" x="1930400" y="5226050"/>
          <p14:tracePt t="2365" x="1930400" y="5232400"/>
          <p14:tracePt t="2377" x="1924050" y="5232400"/>
          <p14:tracePt t="2388" x="1924050" y="5238750"/>
          <p14:tracePt t="2404" x="1917700" y="5238750"/>
          <p14:tracePt t="2421" x="1911350" y="5251450"/>
          <p14:tracePt t="2437" x="1905000" y="5257800"/>
          <p14:tracePt t="2454" x="1898650" y="5270500"/>
          <p14:tracePt t="2470" x="1898650" y="5283200"/>
          <p14:tracePt t="2487" x="1892300" y="5283200"/>
          <p14:tracePt t="2999" x="1892300" y="5289550"/>
          <p14:tracePt t="3034" x="1898650" y="5289550"/>
          <p14:tracePt t="3115" x="1898650" y="5295900"/>
          <p14:tracePt t="3122" x="1905000" y="5295900"/>
          <p14:tracePt t="3129" x="1911350" y="5295900"/>
          <p14:tracePt t="3160" x="1930400" y="5308600"/>
          <p14:tracePt t="3177" x="1943100" y="5314950"/>
          <p14:tracePt t="3194" x="1949450" y="5321300"/>
          <p14:tracePt t="3230" x="1955800" y="5327650"/>
          <p14:tracePt t="3250" x="1962150" y="5327650"/>
          <p14:tracePt t="3472" x="1955800" y="5327650"/>
          <p14:tracePt t="3519" x="1949450" y="5327650"/>
          <p14:tracePt t="3527" x="1943100" y="5327650"/>
          <p14:tracePt t="3545" x="1930400" y="5327650"/>
          <p14:tracePt t="3562" x="1911350" y="5327650"/>
          <p14:tracePt t="3578" x="1892300" y="5327650"/>
          <p14:tracePt t="3612" x="1866900" y="5321300"/>
          <p14:tracePt t="3628" x="1860550" y="5321300"/>
          <p14:tracePt t="3645" x="1854200" y="5308600"/>
          <p14:tracePt t="3661" x="1841500" y="5308600"/>
          <p14:tracePt t="3678" x="1835150" y="5302250"/>
          <p14:tracePt t="3695" x="1828800" y="5302250"/>
          <p14:tracePt t="3712" x="1822450" y="5302250"/>
          <p14:tracePt t="3761" x="1822450" y="5295900"/>
          <p14:tracePt t="3800" x="1828800" y="5308600"/>
          <p14:tracePt t="3809" x="1835150" y="5314950"/>
          <p14:tracePt t="3817" x="1847850" y="5321300"/>
          <p14:tracePt t="3828" x="1860550" y="5327650"/>
          <p14:tracePt t="3845" x="1898650" y="5346700"/>
          <p14:tracePt t="3861" x="1962150" y="5378450"/>
          <p14:tracePt t="3878" x="2000250" y="5384800"/>
          <p14:tracePt t="3896" x="2139950" y="5403850"/>
          <p14:tracePt t="3911" x="2266950" y="5416550"/>
          <p14:tracePt t="3928" x="2457450" y="5416550"/>
          <p14:tracePt t="3944" x="2673350" y="5435600"/>
          <p14:tracePt t="3961" x="2927350" y="5441950"/>
          <p14:tracePt t="3978" x="3270250" y="5454650"/>
          <p14:tracePt t="3995" x="3632200" y="5454650"/>
          <p14:tracePt t="4011" x="3886200" y="5454650"/>
          <p14:tracePt t="4028" x="4038600" y="5454650"/>
          <p14:tracePt t="4045" x="4095750" y="5448300"/>
          <p14:tracePt t="4078" x="4095750" y="5441950"/>
          <p14:tracePt t="4095" x="4095750" y="5435600"/>
          <p14:tracePt t="4112" x="4095750" y="5410200"/>
          <p14:tracePt t="4128" x="4095750" y="5397500"/>
          <p14:tracePt t="4145" x="4102100" y="5384800"/>
          <p14:tracePt t="4161" x="4108450" y="5384800"/>
          <p14:tracePt t="4178" x="4127500" y="5378450"/>
          <p14:tracePt t="4195" x="4146550" y="5372100"/>
          <p14:tracePt t="4211" x="4152900" y="5353050"/>
          <p14:tracePt t="4228" x="4171950" y="5340350"/>
          <p14:tracePt t="4245" x="4184650" y="5327650"/>
          <p14:tracePt t="4261" x="4191000" y="5321300"/>
          <p14:tracePt t="4278" x="4191000" y="5308600"/>
          <p14:tracePt t="4295" x="4197350" y="5295900"/>
          <p14:tracePt t="4311" x="4197350" y="5276850"/>
          <p14:tracePt t="4328" x="4165600" y="5232400"/>
          <p14:tracePt t="4346" x="4127500" y="5207000"/>
          <p14:tracePt t="4362" x="4108450" y="5187950"/>
          <p14:tracePt t="4378" x="4044950" y="5162550"/>
          <p14:tracePt t="4395" x="3943350" y="5130800"/>
          <p14:tracePt t="4412" x="3898900" y="5111750"/>
          <p14:tracePt t="4429" x="3848100" y="5099050"/>
          <p14:tracePt t="4445" x="3778250" y="5080000"/>
          <p14:tracePt t="4462" x="3727450" y="5080000"/>
          <p14:tracePt t="4478" x="3657600" y="5060950"/>
          <p14:tracePt t="4495" x="3594100" y="5060950"/>
          <p14:tracePt t="4512" x="3473450" y="5054600"/>
          <p14:tracePt t="4528" x="3371850" y="5054600"/>
          <p14:tracePt t="4545" x="3238500" y="5035550"/>
          <p14:tracePt t="4562" x="3200400" y="5035550"/>
          <p14:tracePt t="4579" x="3117850" y="5029200"/>
          <p14:tracePt t="4595" x="3003550" y="5003800"/>
          <p14:tracePt t="4612" x="2933700" y="4978400"/>
          <p14:tracePt t="4629" x="2882900" y="4965700"/>
          <p14:tracePt t="4645" x="2825750" y="4959350"/>
          <p14:tracePt t="4662" x="2768600" y="4953000"/>
          <p14:tracePt t="4679" x="2660650" y="4953000"/>
          <p14:tracePt t="4695" x="2552700" y="4953000"/>
          <p14:tracePt t="4712" x="2438400" y="4953000"/>
          <p14:tracePt t="4729" x="2330450" y="4972050"/>
          <p14:tracePt t="4746" x="2235200" y="4978400"/>
          <p14:tracePt t="4762" x="2146300" y="4978400"/>
          <p14:tracePt t="4779" x="2070100" y="4978400"/>
          <p14:tracePt t="4797" x="1955800" y="4984750"/>
          <p14:tracePt t="4813" x="1917700" y="4984750"/>
          <p14:tracePt t="4829" x="1885950" y="4997450"/>
          <p14:tracePt t="4846" x="1879600" y="4997450"/>
          <p14:tracePt t="4863" x="1841500" y="5003800"/>
          <p14:tracePt t="4879" x="1822450" y="5016500"/>
          <p14:tracePt t="4896" x="1778000" y="5022850"/>
          <p14:tracePt t="4912" x="1746250" y="5029200"/>
          <p14:tracePt t="4929" x="1701800" y="5041900"/>
          <p14:tracePt t="4946" x="1689100" y="5041900"/>
          <p14:tracePt t="4962" x="1663700" y="5048250"/>
          <p14:tracePt t="4979" x="1638300" y="5054600"/>
          <p14:tracePt t="4996" x="1625600" y="5060950"/>
          <p14:tracePt t="5013" x="1587500" y="5086350"/>
          <p14:tracePt t="5029" x="1574800" y="5092700"/>
          <p14:tracePt t="5046" x="1568450" y="5099050"/>
          <p14:tracePt t="5062" x="1562100" y="5111750"/>
          <p14:tracePt t="5080" x="1562100" y="5156200"/>
          <p14:tracePt t="5096" x="1562100" y="5200650"/>
          <p14:tracePt t="5112" x="1581150" y="5238750"/>
          <p14:tracePt t="5129" x="1587500" y="5257800"/>
          <p14:tracePt t="5146" x="1631950" y="5302250"/>
          <p14:tracePt t="5163" x="1695450" y="5340350"/>
          <p14:tracePt t="5180" x="1797050" y="5397500"/>
          <p14:tracePt t="5196" x="2006600" y="5448300"/>
          <p14:tracePt t="5213" x="2260600" y="5480050"/>
          <p14:tracePt t="5229" x="2578100" y="5505450"/>
          <p14:tracePt t="5246" x="3009900" y="5530850"/>
          <p14:tracePt t="5264" x="3575050" y="5530850"/>
          <p14:tracePt t="5280" x="4203700" y="5549900"/>
          <p14:tracePt t="5297" x="5041900" y="5562600"/>
          <p14:tracePt t="5313" x="5486400" y="5575300"/>
          <p14:tracePt t="5330" x="5670550" y="5575300"/>
          <p14:tracePt t="5346" x="6013450" y="5575300"/>
          <p14:tracePt t="5363" x="6584950" y="5575300"/>
          <p14:tracePt t="5379" x="6896100" y="5575300"/>
          <p14:tracePt t="5396" x="7181850" y="5575300"/>
          <p14:tracePt t="5413" x="7410450" y="5581650"/>
          <p14:tracePt t="5417" x="7499350" y="5581650"/>
          <p14:tracePt t="5430" x="7588250" y="5581650"/>
          <p14:tracePt t="5446" x="7740650" y="5581650"/>
          <p14:tracePt t="5463" x="7943850" y="5568950"/>
          <p14:tracePt t="5480" x="8185150" y="5562600"/>
          <p14:tracePt t="5499" x="8566150" y="5537200"/>
          <p14:tracePt t="5514" x="8756650" y="5537200"/>
          <p14:tracePt t="5530" x="8820150" y="5530850"/>
          <p14:tracePt t="5547" x="8934450" y="5530850"/>
          <p14:tracePt t="5563" x="9042400" y="5518150"/>
          <p14:tracePt t="5579" x="9220200" y="5511800"/>
          <p14:tracePt t="5596" x="9378950" y="5499100"/>
          <p14:tracePt t="5613" x="9442450" y="5499100"/>
          <p14:tracePt t="5630" x="9582150" y="5499100"/>
          <p14:tracePt t="5646" x="9652000" y="5486400"/>
          <p14:tracePt t="5663" x="9721850" y="5480050"/>
          <p14:tracePt t="5680" x="9785350" y="5454650"/>
          <p14:tracePt t="5697" x="9836150" y="5441950"/>
          <p14:tracePt t="5713" x="9867900" y="5410200"/>
          <p14:tracePt t="5730" x="9886950" y="5391150"/>
          <p14:tracePt t="5746" x="9886950" y="5353050"/>
          <p14:tracePt t="5763" x="9886950" y="5314950"/>
          <p14:tracePt t="5781" x="9874250" y="5264150"/>
          <p14:tracePt t="5797" x="9855200" y="5238750"/>
          <p14:tracePt t="5813" x="9842500" y="5226050"/>
          <p14:tracePt t="5831" x="9791700" y="5181600"/>
          <p14:tracePt t="5847" x="9740900" y="5162550"/>
          <p14:tracePt t="5863" x="9683750" y="5143500"/>
          <p14:tracePt t="5880" x="9575800" y="5111750"/>
          <p14:tracePt t="5897" x="9417050" y="5086350"/>
          <p14:tracePt t="5913" x="9226550" y="5054600"/>
          <p14:tracePt t="5917" x="9112250" y="5041900"/>
          <p14:tracePt t="5930" x="8997950" y="5035550"/>
          <p14:tracePt t="5947" x="8731250" y="5022850"/>
          <p14:tracePt t="5964" x="8464550" y="5003800"/>
          <p14:tracePt t="5980" x="8248650" y="4978400"/>
          <p14:tracePt t="5997" x="8039100" y="4972050"/>
          <p14:tracePt t="6014" x="7988300" y="4972050"/>
          <p14:tracePt t="6030" x="7899400" y="4959350"/>
          <p14:tracePt t="6047" x="7727950" y="4953000"/>
          <p14:tracePt t="6064" x="7600950" y="4953000"/>
          <p14:tracePt t="6080" x="7448550" y="4953000"/>
          <p14:tracePt t="6097" x="7385050" y="4953000"/>
          <p14:tracePt t="6113" x="7156450" y="4953000"/>
          <p14:tracePt t="6130" x="6978650" y="4953000"/>
          <p14:tracePt t="6147" x="6788150" y="4953000"/>
          <p14:tracePt t="6164" x="6572250" y="4953000"/>
          <p14:tracePt t="6180" x="6381750" y="4953000"/>
          <p14:tracePt t="6197" x="6178550" y="4953000"/>
          <p14:tracePt t="6214" x="5949950" y="4953000"/>
          <p14:tracePt t="6230" x="5715000" y="4953000"/>
          <p14:tracePt t="6247" x="5448300" y="4953000"/>
          <p14:tracePt t="6264" x="5181600" y="4972050"/>
          <p14:tracePt t="6281" x="4762500" y="4972050"/>
          <p14:tracePt t="6297" x="4610100" y="4972050"/>
          <p14:tracePt t="6314" x="4381500" y="4972050"/>
          <p14:tracePt t="6331" x="4089400" y="4972050"/>
          <p14:tracePt t="6347" x="3898900" y="4972050"/>
          <p14:tracePt t="6366" x="3759200" y="4972050"/>
          <p14:tracePt t="6381" x="3606800" y="4972050"/>
          <p14:tracePt t="6397" x="3435350" y="4953000"/>
          <p14:tracePt t="6414" x="3282950" y="4953000"/>
          <p14:tracePt t="6431" x="3117850" y="4953000"/>
          <p14:tracePt t="6447" x="2965450" y="4953000"/>
          <p14:tracePt t="6464" x="2825750" y="4953000"/>
          <p14:tracePt t="6481" x="2584450" y="4953000"/>
          <p14:tracePt t="6499" x="2495550" y="4953000"/>
          <p14:tracePt t="6514" x="2368550" y="4953000"/>
          <p14:tracePt t="6531" x="2178050" y="4953000"/>
          <p14:tracePt t="6547" x="2082800" y="4953000"/>
          <p14:tracePt t="6564" x="1987550" y="4965700"/>
          <p14:tracePt t="6581" x="1949450" y="4965700"/>
          <p14:tracePt t="6597" x="1847850" y="4991100"/>
          <p14:tracePt t="6614" x="1778000" y="5003800"/>
          <p14:tracePt t="6631" x="1720850" y="5022850"/>
          <p14:tracePt t="6648" x="1670050" y="5035550"/>
          <p14:tracePt t="6665" x="1625600" y="5048250"/>
          <p14:tracePt t="6682" x="1593850" y="5054600"/>
          <p14:tracePt t="6697" x="1574800" y="5067300"/>
          <p14:tracePt t="6715" x="1568450" y="5073650"/>
          <p14:tracePt t="6731" x="1562100" y="5080000"/>
          <p14:tracePt t="6748" x="1549400" y="5086350"/>
          <p14:tracePt t="6764" x="1543050" y="5099050"/>
          <p14:tracePt t="6781" x="1536700" y="5105400"/>
          <p14:tracePt t="6798" x="1530350" y="5111750"/>
          <p14:tracePt t="6815" x="1530350" y="5118100"/>
          <p14:tracePt t="6831" x="1530350" y="5124450"/>
          <p14:tracePt t="6848" x="1524000" y="5130800"/>
          <p14:tracePt t="6866" x="1517650" y="5149850"/>
          <p14:tracePt t="6881" x="1517650" y="5156200"/>
          <p14:tracePt t="6914" x="1517650" y="5168900"/>
          <p14:tracePt t="6931" x="1517650" y="5187950"/>
          <p14:tracePt t="6948" x="1517650" y="5200650"/>
          <p14:tracePt t="6966" x="1517650" y="5213350"/>
          <p14:tracePt t="6982" x="1517650" y="5219700"/>
          <p14:tracePt t="6998" x="1517650" y="5232400"/>
          <p14:tracePt t="7015" x="1524000" y="5238750"/>
          <p14:tracePt t="7031" x="1530350" y="5257800"/>
          <p14:tracePt t="7048" x="1530350" y="5276850"/>
          <p14:tracePt t="7065" x="1543050" y="5283200"/>
          <p14:tracePt t="7081" x="1549400" y="5302250"/>
          <p14:tracePt t="7098" x="1562100" y="5302250"/>
          <p14:tracePt t="7115" x="1574800" y="5314950"/>
          <p14:tracePt t="7131" x="1600200" y="5334000"/>
          <p14:tracePt t="7148" x="1619250" y="5353050"/>
          <p14:tracePt t="7165" x="1663700" y="5378450"/>
          <p14:tracePt t="7181" x="1733550" y="5422900"/>
          <p14:tracePt t="7198" x="1847850" y="5467350"/>
          <p14:tracePt t="7215" x="2032000" y="5518150"/>
          <p14:tracePt t="7231" x="2298700" y="5562600"/>
          <p14:tracePt t="7248" x="2743200" y="5619750"/>
          <p14:tracePt t="7265" x="3403600" y="5664200"/>
          <p14:tracePt t="7282" x="4114800" y="5715000"/>
          <p14:tracePt t="7298" x="4965700" y="5715000"/>
          <p14:tracePt t="7299" x="5403850" y="5715000"/>
          <p14:tracePt t="7315" x="6330950" y="5715000"/>
          <p14:tracePt t="7331" x="7289800" y="5715000"/>
          <p14:tracePt t="7348" x="7804150" y="5715000"/>
          <p14:tracePt t="7366" x="9156700" y="5670550"/>
          <p14:tracePt t="7382" x="9804400" y="5670550"/>
          <p14:tracePt t="7399" x="10267950" y="5670550"/>
          <p14:tracePt t="7415" x="10541000" y="5670550"/>
          <p14:tracePt t="7432" x="10731500" y="5670550"/>
          <p14:tracePt t="7449" x="10896600" y="5651500"/>
          <p14:tracePt t="7465" x="11068050" y="5626100"/>
          <p14:tracePt t="7482" x="11233150" y="5619750"/>
          <p14:tracePt t="7499" x="11347450" y="5619750"/>
          <p14:tracePt t="7515" x="11430000" y="5613400"/>
          <p14:tracePt t="7532" x="11449050" y="5607050"/>
          <p14:tracePt t="7549" x="11461750" y="5600700"/>
          <p14:tracePt t="7565" x="11474450" y="5588000"/>
          <p14:tracePt t="7582" x="11480800" y="5562600"/>
          <p14:tracePt t="7599" x="11499850" y="5524500"/>
          <p14:tracePt t="7615" x="11506200" y="5480050"/>
          <p14:tracePt t="7632" x="11506200" y="5454650"/>
          <p14:tracePt t="7649" x="11474450" y="5410200"/>
          <p14:tracePt t="7666" x="11398250" y="5359400"/>
          <p14:tracePt t="7682" x="11290300" y="5314950"/>
          <p14:tracePt t="7699" x="11131550" y="5295900"/>
          <p14:tracePt t="7715" x="10915650" y="5289550"/>
          <p14:tracePt t="7732" x="10661650" y="5276850"/>
          <p14:tracePt t="7749" x="10350500" y="5276850"/>
          <p14:tracePt t="7765" x="10058400" y="5276850"/>
          <p14:tracePt t="7783" x="9734550" y="5276850"/>
          <p14:tracePt t="7799" x="9588500" y="5276850"/>
          <p14:tracePt t="7816" x="9512300" y="5276850"/>
          <p14:tracePt t="7832" x="9480550" y="5276850"/>
          <p14:tracePt t="7849" x="9442450" y="5276850"/>
          <p14:tracePt t="7866" x="9436100" y="5276850"/>
          <p14:tracePt t="7957" x="9429750" y="5276850"/>
          <p14:tracePt t="7967" x="9417050" y="5270500"/>
          <p14:tracePt t="7983" x="9372600" y="5257800"/>
          <p14:tracePt t="7999" x="9296400" y="5232400"/>
          <p14:tracePt t="8016" x="9232900" y="5226050"/>
          <p14:tracePt t="8033" x="9194800" y="5219700"/>
          <p14:tracePt t="8049" x="9137650" y="5213350"/>
          <p14:tracePt t="8066" x="9017000" y="5194300"/>
          <p14:tracePt t="8083" x="8921750" y="5187950"/>
          <p14:tracePt t="8099" x="8782050" y="5187950"/>
          <p14:tracePt t="8116" x="8616950" y="5175250"/>
          <p14:tracePt t="8133" x="8375650" y="5175250"/>
          <p14:tracePt t="8149" x="8096250" y="5168900"/>
          <p14:tracePt t="8166" x="7734300" y="5168900"/>
          <p14:tracePt t="8183" x="7334250" y="5149850"/>
          <p14:tracePt t="8199" x="6965950" y="5149850"/>
          <p14:tracePt t="8216" x="6692900" y="5143500"/>
          <p14:tracePt t="8232" x="6451600" y="5143500"/>
          <p14:tracePt t="8250" x="6286500" y="5130800"/>
          <p14:tracePt t="8266" x="6146800" y="5130800"/>
          <p14:tracePt t="8283" x="5949950" y="5130800"/>
          <p14:tracePt t="8299" x="5822950" y="5130800"/>
          <p14:tracePt t="8316" x="5746750" y="5130800"/>
          <p14:tracePt t="8333" x="5568950" y="5130800"/>
          <p14:tracePt t="8350" x="5441950" y="5130800"/>
          <p14:tracePt t="8366" x="5321300" y="5111750"/>
          <p14:tracePt t="8383" x="5213350" y="5105400"/>
          <p14:tracePt t="8400" x="5099050" y="5105400"/>
          <p14:tracePt t="8405" x="5022850" y="5105400"/>
          <p14:tracePt t="8416" x="4946650" y="5105400"/>
          <p14:tracePt t="8433" x="4819650" y="5105400"/>
          <p14:tracePt t="8450" x="4667250" y="5105400"/>
          <p14:tracePt t="8467" x="4514850" y="5105400"/>
          <p14:tracePt t="8483" x="4330700" y="5118100"/>
          <p14:tracePt t="8500" x="4089400" y="5118100"/>
          <p14:tracePt t="8516" x="4000500" y="5118100"/>
          <p14:tracePt t="8533" x="3835400" y="5118100"/>
          <p14:tracePt t="8550" x="3594100" y="5118100"/>
          <p14:tracePt t="8566" x="3492500" y="5105400"/>
          <p14:tracePt t="8583" x="3416300" y="5092700"/>
          <p14:tracePt t="8600" x="3327400" y="5092700"/>
          <p14:tracePt t="8617" x="3232150" y="5080000"/>
          <p14:tracePt t="8633" x="3155950" y="5073650"/>
          <p14:tracePt t="8650" x="3048000" y="5073650"/>
          <p14:tracePt t="8666" x="2933700" y="5073650"/>
          <p14:tracePt t="8683" x="2806700" y="5073650"/>
          <p14:tracePt t="8700" x="2692400" y="5073650"/>
          <p14:tracePt t="8717" x="2552700" y="5073650"/>
          <p14:tracePt t="8733" x="2406650" y="5086350"/>
          <p14:tracePt t="8750" x="2311400" y="5105400"/>
          <p14:tracePt t="8767" x="2165350" y="5137150"/>
          <p14:tracePt t="8784" x="2114550" y="5143500"/>
          <p14:tracePt t="8801" x="2108200" y="5143500"/>
          <p14:tracePt t="8816" x="2095500" y="5143500"/>
          <p14:tracePt t="9116" x="2089150" y="5143500"/>
          <p14:tracePt t="9242" x="2089150" y="5156200"/>
          <p14:tracePt t="9263" x="2089150" y="5162550"/>
          <p14:tracePt t="9273" x="2095500" y="5168900"/>
          <p14:tracePt t="9290" x="2108200" y="5181600"/>
          <p14:tracePt t="9306" x="2120900" y="5194300"/>
          <p14:tracePt t="9323" x="2127250" y="5194300"/>
          <p14:tracePt t="9339" x="2152650" y="5207000"/>
          <p14:tracePt t="9373" x="2343150" y="5302250"/>
          <p14:tracePt t="9407" x="2635250" y="5384800"/>
          <p14:tracePt t="9410" x="2736850" y="5403850"/>
          <p14:tracePt t="9440" x="3124200" y="5486400"/>
          <p14:tracePt t="9456" x="3282950" y="5518150"/>
          <p14:tracePt t="9473" x="3422650" y="5537200"/>
          <p14:tracePt t="9490" x="3575050" y="5537200"/>
          <p14:tracePt t="9506" x="3765550" y="5537200"/>
          <p14:tracePt t="9523" x="3956050" y="5537200"/>
          <p14:tracePt t="9540" x="4102100" y="5556250"/>
          <p14:tracePt t="9556" x="4171950" y="5568950"/>
          <p14:tracePt t="9573" x="4210050" y="5581650"/>
          <p14:tracePt t="9590" x="4241800" y="5588000"/>
          <p14:tracePt t="9606" x="4248150" y="5594350"/>
          <p14:tracePt t="9624" x="4298950" y="5607050"/>
          <p14:tracePt t="9640" x="4343400" y="5613400"/>
          <p14:tracePt t="9656" x="4381500" y="5619750"/>
          <p14:tracePt t="9673" x="4445000" y="5632450"/>
          <p14:tracePt t="9690" x="4502150" y="5638800"/>
          <p14:tracePt t="9706" x="4591050" y="5638800"/>
          <p14:tracePt t="9723" x="4718050" y="5638800"/>
          <p14:tracePt t="9740" x="4908550" y="5638800"/>
          <p14:tracePt t="9756" x="5137150" y="5638800"/>
          <p14:tracePt t="9774" x="5314950" y="5638800"/>
          <p14:tracePt t="9790" x="5441950" y="5638800"/>
          <p14:tracePt t="9807" x="5543550" y="5638800"/>
          <p14:tracePt t="9823" x="5638800" y="5638800"/>
          <p14:tracePt t="9841" x="5734050" y="5638800"/>
          <p14:tracePt t="9857" x="5772150" y="5626100"/>
          <p14:tracePt t="9873" x="5797550" y="5619750"/>
          <p14:tracePt t="10171" x="5797550" y="5613400"/>
          <p14:tracePt t="10230" x="5803900" y="5607050"/>
          <p14:tracePt t="10331" x="5803900" y="5600700"/>
          <p14:tracePt t="10367" x="5810250" y="5600700"/>
          <p14:tracePt t="10393" x="5810250" y="5594350"/>
          <p14:tracePt t="10407" x="5810250" y="5588000"/>
          <p14:tracePt t="10420" x="5816600" y="5581650"/>
          <p14:tracePt t="10436" x="5829300" y="5575300"/>
          <p14:tracePt t="10463" x="5873750" y="5549900"/>
          <p14:tracePt t="10497" x="6019800" y="5537200"/>
          <p14:tracePt t="10529" x="6127750" y="5537200"/>
          <p14:tracePt t="10546" x="6159500" y="5537200"/>
          <p14:tracePt t="10563" x="6165850" y="5537200"/>
          <p14:tracePt t="10579" x="6172200" y="5537200"/>
          <p14:tracePt t="10649" x="6178550" y="5537200"/>
          <p14:tracePt t="10714" x="6184900" y="5537200"/>
          <p14:tracePt t="10725" x="6191250" y="5537200"/>
          <p14:tracePt t="10744" x="6197600" y="5537200"/>
          <p14:tracePt t="10755" x="6210300" y="5524500"/>
          <p14:tracePt t="10765" x="6216650" y="5518150"/>
          <p14:tracePt t="10779" x="6242050" y="5499100"/>
          <p14:tracePt t="10796" x="6267450" y="5461000"/>
          <p14:tracePt t="10813" x="6292850" y="5410200"/>
          <p14:tracePt t="10830" x="6299200" y="5359400"/>
          <p14:tracePt t="10847" x="6305550" y="5314950"/>
          <p14:tracePt t="10863" x="6305550" y="5270500"/>
          <p14:tracePt t="10880" x="6305550" y="5213350"/>
          <p14:tracePt t="10896" x="6299200" y="5175250"/>
          <p14:tracePt t="10913" x="6292850" y="5162550"/>
          <p14:tracePt t="10930" x="6286500" y="5137150"/>
          <p14:tracePt t="10937" x="6286500" y="5092700"/>
          <p14:tracePt t="10951" x="6280150" y="5073650"/>
          <p14:tracePt t="10964" x="6280150" y="5003800"/>
          <p14:tracePt t="10980" x="6273800" y="4914900"/>
          <p14:tracePt t="10997" x="6273800" y="4832350"/>
          <p14:tracePt t="11013" x="6261100" y="4743450"/>
          <p14:tracePt t="11030" x="6248400" y="4660900"/>
          <p14:tracePt t="11047" x="6229350" y="4578350"/>
          <p14:tracePt t="11066" x="6191250" y="4464050"/>
          <p14:tracePt t="11080" x="6165850" y="4368800"/>
          <p14:tracePt t="11097" x="6140450" y="4235450"/>
          <p14:tracePt t="11113" x="6127750" y="4152900"/>
          <p14:tracePt t="11130" x="6115050" y="4108450"/>
          <p14:tracePt t="11147" x="6108700" y="4057650"/>
          <p14:tracePt t="11163" x="6108700" y="4044950"/>
          <p14:tracePt t="11180" x="6102350" y="4044950"/>
          <p14:tracePt t="11260" x="6096000" y="4051300"/>
          <p14:tracePt t="11273" x="6057900" y="4089400"/>
          <p14:tracePt t="11287" x="5994400" y="4184650"/>
          <p14:tracePt t="11300" x="5911850" y="4273550"/>
          <p14:tracePt t="11315" x="5854700" y="4375150"/>
          <p14:tracePt t="11331" x="5842000" y="4419600"/>
          <p14:tracePt t="11347" x="5829300" y="4489450"/>
          <p14:tracePt t="11366" x="5842000" y="4565650"/>
          <p14:tracePt t="11380" x="5880100" y="4622800"/>
          <p14:tracePt t="11397" x="5918200" y="4648200"/>
          <p14:tracePt t="11414" x="5949950" y="4654550"/>
          <p14:tracePt t="11431" x="6038850" y="4686300"/>
          <p14:tracePt t="11447" x="6134100" y="4686300"/>
          <p14:tracePt t="11464" x="6261100" y="4667250"/>
          <p14:tracePt t="11481" x="6400800" y="4616450"/>
          <p14:tracePt t="11498" x="6477000" y="4565650"/>
          <p14:tracePt t="11514" x="6496050" y="4521200"/>
          <p14:tracePt t="11531" x="6502400" y="4451350"/>
          <p14:tracePt t="11547" x="6496050" y="4387850"/>
          <p14:tracePt t="11564" x="6432550" y="4279900"/>
          <p14:tracePt t="11581" x="6286500" y="4108450"/>
          <p14:tracePt t="11598" x="6172200" y="4032250"/>
          <p14:tracePt t="11614" x="6127750" y="4013200"/>
          <p14:tracePt t="11631" x="6057900" y="3994150"/>
          <p14:tracePt t="11648" x="5956300" y="4000500"/>
          <p14:tracePt t="11664" x="5924550" y="4032250"/>
          <p14:tracePt t="11681" x="5892800" y="4108450"/>
          <p14:tracePt t="11697" x="5880100" y="4210050"/>
          <p14:tracePt t="11715" x="5905500" y="4381500"/>
          <p14:tracePt t="11731" x="6007100" y="4610100"/>
          <p14:tracePt t="11747" x="6102350" y="4864100"/>
          <p14:tracePt t="11764" x="6184900" y="5041900"/>
          <p14:tracePt t="11781" x="6248400" y="5175250"/>
          <p14:tracePt t="11797" x="6299200" y="5264150"/>
          <p14:tracePt t="11814" x="6337300" y="5327650"/>
          <p14:tracePt t="11831" x="6394450" y="5416550"/>
          <p14:tracePt t="11848" x="6445250" y="5505450"/>
          <p14:tracePt t="11864" x="6489700" y="5594350"/>
          <p14:tracePt t="11865" x="6496050" y="5626100"/>
          <p14:tracePt t="11881" x="6502400" y="5664200"/>
          <p14:tracePt t="11898" x="6502400" y="5683250"/>
          <p14:tracePt t="11915" x="6502400" y="5702300"/>
          <p14:tracePt t="11956" x="6515100" y="5702300"/>
          <p14:tracePt t="11967" x="6534150" y="5702300"/>
          <p14:tracePt t="11981" x="6584950" y="5689600"/>
          <p14:tracePt t="11998" x="6642100" y="5657850"/>
          <p14:tracePt t="12015" x="6673850" y="5613400"/>
          <p14:tracePt t="12031" x="6705600" y="5549900"/>
          <p14:tracePt t="12047" x="6724650" y="5467350"/>
          <p14:tracePt t="12064" x="6711950" y="5391150"/>
          <p14:tracePt t="12082" x="6597650" y="5194300"/>
          <p14:tracePt t="12098" x="6559550" y="5149850"/>
          <p14:tracePt t="12114" x="6451600" y="5099050"/>
          <p14:tracePt t="12131" x="6280150" y="5092700"/>
          <p14:tracePt t="12148" x="6153150" y="5092700"/>
          <p14:tracePt t="12164" x="6096000" y="5124450"/>
          <p14:tracePt t="12182" x="6064250" y="5149850"/>
          <p14:tracePt t="12199" x="6057900" y="5181600"/>
          <p14:tracePt t="12215" x="6051550" y="5213350"/>
          <p14:tracePt t="12231" x="6051550" y="5264150"/>
          <p14:tracePt t="12248" x="6070600" y="5314950"/>
          <p14:tracePt t="12265" x="6089650" y="5340350"/>
          <p14:tracePt t="12281" x="6134100" y="5353050"/>
          <p14:tracePt t="12298" x="6191250" y="5359400"/>
          <p14:tracePt t="12314" x="6286500" y="5353050"/>
          <p14:tracePt t="12331" x="6394450" y="5321300"/>
          <p14:tracePt t="12348" x="6470650" y="5295900"/>
          <p14:tracePt t="12365" x="6502400" y="5238750"/>
          <p14:tracePt t="12381" x="6502400" y="5207000"/>
          <p14:tracePt t="12399" x="6489700" y="5130800"/>
          <p14:tracePt t="12415" x="6438900" y="5060950"/>
          <p14:tracePt t="12431" x="6394450" y="5016500"/>
          <p14:tracePt t="12448" x="6350000" y="4997450"/>
          <p14:tracePt t="12465" x="6299200" y="4991100"/>
          <p14:tracePt t="12481" x="6242050" y="5010150"/>
          <p14:tracePt t="12498" x="6184900" y="5048250"/>
          <p14:tracePt t="12515" x="6159500" y="5086350"/>
          <p14:tracePt t="12533" x="6127750" y="5143500"/>
          <p14:tracePt t="12548" x="6115050" y="5200650"/>
          <p14:tracePt t="12565" x="6108700" y="5264150"/>
          <p14:tracePt t="12582" x="6108700" y="5270500"/>
          <p14:tracePt t="12599" x="6127750" y="5295900"/>
          <p14:tracePt t="12616" x="6191250" y="5327650"/>
          <p14:tracePt t="12632" x="6248400" y="5327650"/>
          <p14:tracePt t="12648" x="6299200" y="5327650"/>
          <p14:tracePt t="12665" x="6337300" y="5327650"/>
          <p14:tracePt t="12681" x="6438900" y="5295900"/>
          <p14:tracePt t="12698" x="6477000" y="5276850"/>
          <p14:tracePt t="12715" x="6483350" y="5251450"/>
          <p14:tracePt t="12731" x="6483350" y="5219700"/>
          <p14:tracePt t="12749" x="6457950" y="5162550"/>
          <p14:tracePt t="12765" x="6426200" y="5111750"/>
          <p14:tracePt t="12782" x="6381750" y="5073650"/>
          <p14:tracePt t="12798" x="6369050" y="5067300"/>
          <p14:tracePt t="12828" x="6362700" y="5067300"/>
          <p14:tracePt t="12850" x="6356350" y="5067300"/>
          <p14:tracePt t="12868" x="6356350" y="5073650"/>
          <p14:tracePt t="12886" x="6350000" y="5073650"/>
          <p14:tracePt t="12900" x="6343650" y="5086350"/>
          <p14:tracePt t="12954" x="6337300" y="5099050"/>
          <p14:tracePt t="12970" x="6330950" y="5105400"/>
          <p14:tracePt t="12987" x="6330950" y="5111750"/>
          <p14:tracePt t="13004" x="6324600" y="5118100"/>
          <p14:tracePt t="13021" x="6318250" y="5124450"/>
          <p14:tracePt t="13047" x="6311900" y="5124450"/>
          <p14:tracePt t="13070" x="6305550" y="5124450"/>
          <p14:tracePt t="13082" x="6299200" y="5124450"/>
          <p14:tracePt t="13099" x="6286500" y="5124450"/>
          <p14:tracePt t="13115" x="6267450" y="5118100"/>
          <p14:tracePt t="13132" x="6248400" y="5111750"/>
          <p14:tracePt t="13166" x="6242050" y="5111750"/>
          <p14:tracePt t="13183" x="6229350" y="5111750"/>
          <p14:tracePt t="13199" x="6210300" y="5111750"/>
          <p14:tracePt t="13216" x="6197600" y="5111750"/>
          <p14:tracePt t="13232" x="6184900" y="5111750"/>
          <p14:tracePt t="13249" x="6165850" y="5124450"/>
          <p14:tracePt t="13266" x="6153150" y="5143500"/>
          <p14:tracePt t="13283" x="6140450" y="5162550"/>
          <p14:tracePt t="13299" x="6134100" y="5194300"/>
          <p14:tracePt t="13317" x="6134100" y="5226050"/>
          <p14:tracePt t="13333" x="6140450" y="5251450"/>
          <p14:tracePt t="13366" x="6165850" y="5270500"/>
          <p14:tracePt t="13383" x="6184900" y="5270500"/>
          <p14:tracePt t="13399" x="6197600" y="5270500"/>
          <p14:tracePt t="13416" x="6216650" y="5270500"/>
          <p14:tracePt t="13434" x="6254750" y="5238750"/>
          <p14:tracePt t="13449" x="6280150" y="5207000"/>
          <p14:tracePt t="13466" x="6292850" y="5175250"/>
          <p14:tracePt t="13485" x="6299200" y="5149850"/>
          <p14:tracePt t="13500" x="6292850" y="5124450"/>
          <p14:tracePt t="13517" x="6292850" y="5111750"/>
          <p14:tracePt t="13533" x="6286500" y="5111750"/>
          <p14:tracePt t="13549" x="6280150" y="5111750"/>
          <p14:tracePt t="13570" x="6273800" y="5111750"/>
          <p14:tracePt t="13584" x="6267450" y="5111750"/>
          <p14:tracePt t="13600" x="6254750" y="5130800"/>
          <p14:tracePt t="13616" x="6248400" y="5143500"/>
          <p14:tracePt t="13633" x="6248400" y="5156200"/>
          <p14:tracePt t="13651" x="6248400" y="5187950"/>
          <p14:tracePt t="13666" x="6254750" y="5213350"/>
          <p14:tracePt t="13683" x="6273800" y="5238750"/>
          <p14:tracePt t="13707" x="6305550" y="5270500"/>
          <p14:tracePt t="13728" x="6318250" y="5270500"/>
          <p14:tracePt t="13738" x="6324600" y="5276850"/>
          <p14:tracePt t="13812" x="6330950" y="5264150"/>
          <p14:tracePt t="13823" x="6330950" y="5251450"/>
          <p14:tracePt t="13837" x="6330950" y="5219700"/>
          <p14:tracePt t="13850" x="6324600" y="5207000"/>
          <p14:tracePt t="13871" x="6299200" y="5156200"/>
          <p14:tracePt t="13885" x="6261100" y="5124450"/>
          <p14:tracePt t="13899" x="6210300" y="5092700"/>
          <p14:tracePt t="13916" x="6191250" y="5080000"/>
          <p14:tracePt t="13933" x="6108700" y="5060950"/>
          <p14:tracePt t="13950" x="6083300" y="5060950"/>
          <p14:tracePt t="13971" x="6064250" y="5080000"/>
          <p14:tracePt t="13987" x="6051550" y="5105400"/>
          <p14:tracePt t="14006" x="6051550" y="5130800"/>
          <p14:tracePt t="14019" x="6051550" y="5156200"/>
          <p14:tracePt t="14033" x="6057900" y="5168900"/>
          <p14:tracePt t="14050" x="6064250" y="5187950"/>
          <p14:tracePt t="14067" x="6070600" y="5194300"/>
          <p14:tracePt t="14084" x="6076950" y="5200650"/>
          <p14:tracePt t="14100" x="6083300" y="5200650"/>
          <p14:tracePt t="14120" x="6083300" y="5207000"/>
          <p14:tracePt t="14136" x="6089650" y="5213350"/>
          <p14:tracePt t="14230" x="6089650" y="5219700"/>
          <p14:tracePt t="14244" x="6089650" y="5226050"/>
          <p14:tracePt t="14257" x="6089650" y="5232400"/>
          <p14:tracePt t="14272" x="6096000" y="5251450"/>
          <p14:tracePt t="14287" x="6102350" y="5264150"/>
          <p14:tracePt t="14303" x="6108700" y="5270500"/>
          <p14:tracePt t="14321" x="6115050" y="5276850"/>
          <p14:tracePt t="14335" x="6121400" y="5283200"/>
          <p14:tracePt t="14351" x="6127750" y="5289550"/>
          <p14:tracePt t="14367" x="6127750" y="5295900"/>
          <p14:tracePt t="14458" x="6134100" y="5302250"/>
          <p14:tracePt t="14473" x="6146800" y="5308600"/>
          <p14:tracePt t="14489" x="6159500" y="5314950"/>
          <p14:tracePt t="14505" x="6184900" y="5321300"/>
          <p14:tracePt t="14521" x="6203950" y="5334000"/>
          <p14:tracePt t="14536" x="6235700" y="5340350"/>
          <p14:tracePt t="14551" x="6280150" y="5346700"/>
          <p14:tracePt t="14567" x="6362700" y="5346700"/>
          <p14:tracePt t="14584" x="6426200" y="5346700"/>
          <p14:tracePt t="14601" x="6451600" y="5327650"/>
          <p14:tracePt t="14617" x="6496050" y="5308600"/>
          <p14:tracePt t="14634" x="6527800" y="5264150"/>
          <p14:tracePt t="14650" x="6534150" y="5251450"/>
          <p14:tracePt t="14667" x="6534150" y="5226050"/>
          <p14:tracePt t="14684" x="6527800" y="5194300"/>
          <p14:tracePt t="14701" x="6496050" y="5156200"/>
          <p14:tracePt t="14717" x="6457950" y="5130800"/>
          <p14:tracePt t="14734" x="6432550" y="5099050"/>
          <p14:tracePt t="14751" x="6407150" y="5080000"/>
          <p14:tracePt t="14767" x="6375400" y="5060950"/>
          <p14:tracePt t="14784" x="6350000" y="5048250"/>
          <p14:tracePt t="14801" x="6318250" y="5029200"/>
          <p14:tracePt t="14817" x="6299200" y="5029200"/>
          <p14:tracePt t="14834" x="6273800" y="5029200"/>
          <p14:tracePt t="14851" x="6223000" y="5035550"/>
          <p14:tracePt t="14870" x="6191250" y="5041900"/>
          <p14:tracePt t="14888" x="6165850" y="5054600"/>
          <p14:tracePt t="14908" x="6146800" y="5073650"/>
          <p14:tracePt t="14927" x="6140450" y="5105400"/>
          <p14:tracePt t="14941" x="6140450" y="5143500"/>
          <p14:tracePt t="14955" x="6140450" y="5156200"/>
          <p14:tracePt t="14971" x="6140450" y="5207000"/>
          <p14:tracePt t="14984" x="6146800" y="5219700"/>
          <p14:tracePt t="15001" x="6172200" y="5257800"/>
          <p14:tracePt t="15021" x="6191250" y="5276850"/>
          <p14:tracePt t="15037" x="6197600" y="5283200"/>
          <p14:tracePt t="15052" x="6210300" y="5283200"/>
          <p14:tracePt t="15068" x="6216650" y="5283200"/>
          <p14:tracePt t="15084" x="6223000" y="5283200"/>
          <p14:tracePt t="15101" x="6235700" y="5283200"/>
          <p14:tracePt t="15118" x="6248400" y="5283200"/>
          <p14:tracePt t="15134" x="6267450" y="5270500"/>
          <p14:tracePt t="15152" x="6286500" y="5251450"/>
          <p14:tracePt t="15168" x="6324600" y="5245100"/>
          <p14:tracePt t="15184" x="6394450" y="5232400"/>
          <p14:tracePt t="15201" x="6521450" y="5232400"/>
          <p14:tracePt t="15218" x="6718300" y="5257800"/>
          <p14:tracePt t="15234" x="6921500" y="5308600"/>
          <p14:tracePt t="15252" x="7175500" y="5384800"/>
          <p14:tracePt t="15268" x="7512050" y="5486400"/>
          <p14:tracePt t="15285" x="7778750" y="5543550"/>
          <p14:tracePt t="15301" x="7975600" y="5562600"/>
          <p14:tracePt t="15318" x="8051800" y="5562600"/>
          <p14:tracePt t="15335" x="8108950" y="5530850"/>
          <p14:tracePt t="15361" x="8115300" y="5467350"/>
          <p14:tracePt t="15380" x="8102600" y="5410200"/>
          <p14:tracePt t="15399" x="8045450" y="5302250"/>
          <p14:tracePt t="15417" x="7975600" y="5200650"/>
          <p14:tracePt t="15433" x="7931150" y="5143500"/>
          <p14:tracePt t="15447" x="7918450" y="5124450"/>
          <p14:tracePt t="15466" x="7893050" y="5099050"/>
          <p14:tracePt t="15473" x="7880350" y="5092700"/>
          <p14:tracePt t="15490" x="7880350" y="5086350"/>
          <p14:tracePt t="15505" x="7829550" y="5054600"/>
          <p14:tracePt t="15521" x="7778750" y="5029200"/>
          <p14:tracePt t="15537" x="7708900" y="5010150"/>
          <p14:tracePt t="15554" x="7651750" y="4997450"/>
          <p14:tracePt t="15574" x="7581900" y="4991100"/>
          <p14:tracePt t="15595" x="7461250" y="4991100"/>
          <p14:tracePt t="15615" x="7378700" y="5010150"/>
          <p14:tracePt t="15637" x="7270750" y="5060950"/>
          <p14:tracePt t="15656" x="7207250" y="5099050"/>
          <p14:tracePt t="15673" x="7162800" y="5162550"/>
          <p14:tracePt t="15690" x="7156450" y="5194300"/>
          <p14:tracePt t="15707" x="7156450" y="5302250"/>
          <p14:tracePt t="15725" x="7175500" y="5353050"/>
          <p14:tracePt t="15741" x="7219950" y="5416550"/>
          <p14:tracePt t="15758" x="7264400" y="5448300"/>
          <p14:tracePt t="15773" x="7308850" y="5461000"/>
          <p14:tracePt t="15789" x="7391400" y="5467350"/>
          <p14:tracePt t="15805" x="7518400" y="5467350"/>
          <p14:tracePt t="15824" x="7658100" y="5467350"/>
          <p14:tracePt t="15838" x="7740650" y="5448300"/>
          <p14:tracePt t="15853" x="7766050" y="5435600"/>
          <p14:tracePt t="15870" x="7778750" y="5397500"/>
          <p14:tracePt t="15887" x="7778750" y="5346700"/>
          <p14:tracePt t="15902" x="7759700" y="5295900"/>
          <p14:tracePt t="15919" x="7689850" y="5226050"/>
          <p14:tracePt t="15935" x="7600950" y="5156200"/>
          <p14:tracePt t="15952" x="7473950" y="5086350"/>
          <p14:tracePt t="15969" x="7391400" y="5073650"/>
          <p14:tracePt t="15985" x="7289800" y="5073650"/>
          <p14:tracePt t="16002" x="7150100" y="5073650"/>
          <p14:tracePt t="16019" x="7048500" y="5086350"/>
          <p14:tracePt t="16035" x="7029450" y="5105400"/>
          <p14:tracePt t="16053" x="7029450" y="5118100"/>
          <p14:tracePt t="16069" x="7035800" y="5143500"/>
          <p14:tracePt t="16086" x="7061200" y="5168900"/>
          <p14:tracePt t="16102" x="7086600" y="5200650"/>
          <p14:tracePt t="16119" x="7092950" y="5213350"/>
          <p14:tracePt t="16136" x="7092950" y="5219700"/>
          <p14:tracePt t="16153" x="7099300" y="5219700"/>
          <p14:tracePt t="16315" x="7099300" y="5232400"/>
          <p14:tracePt t="16329" x="7112000" y="5251450"/>
          <p14:tracePt t="16345" x="7124700" y="5264150"/>
          <p14:tracePt t="16361" x="7131050" y="5276850"/>
          <p14:tracePt t="16380" x="7137400" y="5283200"/>
          <p14:tracePt t="16398" x="7137400" y="5289550"/>
          <p14:tracePt t="16440" x="7143750" y="5289550"/>
          <p14:tracePt t="16460" x="7143750" y="5295900"/>
          <p14:tracePt t="16474" x="7150100" y="5295900"/>
          <p14:tracePt t="16516" x="7156450" y="5295900"/>
          <p14:tracePt t="16603" x="7162800" y="5295900"/>
          <p14:tracePt t="16627" x="7169150" y="5295900"/>
          <p14:tracePt t="16643" x="7169150" y="5289550"/>
          <p14:tracePt t="16658" x="7169150" y="5283200"/>
          <p14:tracePt t="16675" x="7175500" y="5283200"/>
          <p14:tracePt t="16691" x="7175500" y="5276850"/>
          <p14:tracePt t="16911" x="7181850" y="5276850"/>
          <p14:tracePt t="16925" x="7200900" y="5327650"/>
          <p14:tracePt t="16942" x="7213600" y="5359400"/>
          <p14:tracePt t="16961" x="7251700" y="5422900"/>
          <p14:tracePt t="16978" x="7270750" y="5454650"/>
          <p14:tracePt t="16995" x="7289800" y="5480050"/>
          <p14:tracePt t="17014" x="7308850" y="5505450"/>
          <p14:tracePt t="17029" x="7327900" y="5518150"/>
          <p14:tracePt t="17045" x="7353300" y="5530850"/>
          <p14:tracePt t="17060" x="7366000" y="5530850"/>
          <p14:tracePt t="17075" x="7404100" y="5530850"/>
          <p14:tracePt t="17092" x="7461250" y="5511800"/>
          <p14:tracePt t="17110" x="7588250" y="5435600"/>
          <p14:tracePt t="17128" x="7639050" y="5391150"/>
          <p14:tracePt t="17146" x="7664450" y="5327650"/>
          <p14:tracePt t="17164" x="7664450" y="5270500"/>
          <p14:tracePt t="17179" x="7664450" y="5213350"/>
          <p14:tracePt t="17194" x="7632700" y="5162550"/>
          <p14:tracePt t="17209" x="7594600" y="5092700"/>
          <p14:tracePt t="17225" x="7556500" y="5054600"/>
          <p14:tracePt t="17242" x="7512050" y="5016500"/>
          <p14:tracePt t="17259" x="7467600" y="4991100"/>
          <p14:tracePt t="17277" x="7423150" y="4978400"/>
          <p14:tracePt t="17293" x="7372350" y="4972050"/>
          <p14:tracePt t="17311" x="7315200" y="4978400"/>
          <p14:tracePt t="17327" x="7289800" y="5016500"/>
          <p14:tracePt t="17342" x="7264400" y="5035550"/>
          <p14:tracePt t="17359" x="7226300" y="5086350"/>
          <p14:tracePt t="17376" x="7207250" y="5130800"/>
          <p14:tracePt t="17393" x="7200900" y="5149850"/>
          <p14:tracePt t="17411" x="7200900" y="5181600"/>
          <p14:tracePt t="17427" x="7200900" y="5200650"/>
          <p14:tracePt t="17442" x="7207250" y="5213350"/>
          <p14:tracePt t="17459" x="7213600" y="5232400"/>
          <p14:tracePt t="17481" x="7226300" y="5251450"/>
          <p14:tracePt t="17500" x="7239000" y="5264150"/>
          <p14:tracePt t="17517" x="7239000" y="5283200"/>
          <p14:tracePt t="17533" x="7251700" y="5289550"/>
          <p14:tracePt t="17548" x="7251700" y="5302250"/>
          <p14:tracePt t="17564" x="7264400" y="5314950"/>
          <p14:tracePt t="17580" x="7270750" y="5321300"/>
          <p14:tracePt t="17595" x="7277100" y="5334000"/>
          <p14:tracePt t="17611" x="7283450" y="5340350"/>
          <p14:tracePt t="17893" x="7277100" y="5340350"/>
          <p14:tracePt t="17911" x="7270750" y="5340350"/>
          <p14:tracePt t="17932" x="7270750" y="5334000"/>
          <p14:tracePt t="18025" x="7270750" y="5340350"/>
          <p14:tracePt t="18041" x="7277100" y="5353050"/>
          <p14:tracePt t="18057" x="7283450" y="5372100"/>
          <p14:tracePt t="18073" x="7302500" y="5391150"/>
          <p14:tracePt t="18093" x="7353300" y="5416550"/>
          <p14:tracePt t="18127" x="7416800" y="5448300"/>
          <p14:tracePt t="18144" x="7473950" y="5461000"/>
          <p14:tracePt t="18160" x="7524750" y="5461000"/>
          <p14:tracePt t="18177" x="7581900" y="5461000"/>
          <p14:tracePt t="18194" x="7632700" y="5461000"/>
          <p14:tracePt t="18210" x="7861300" y="5461000"/>
          <p14:tracePt t="18227" x="8001000" y="5461000"/>
          <p14:tracePt t="18244" x="8077200" y="5467350"/>
          <p14:tracePt t="18261" x="8089900" y="5467350"/>
          <p14:tracePt t="18277" x="8096250" y="5467350"/>
          <p14:tracePt t="18293" x="8102600" y="5461000"/>
          <p14:tracePt t="18316" x="8108950" y="5461000"/>
          <p14:tracePt t="18327" x="8115300" y="5454650"/>
          <p14:tracePt t="18343" x="8159750" y="5448300"/>
          <p14:tracePt t="18361" x="8331200" y="5448300"/>
          <p14:tracePt t="18378" x="8483600" y="5448300"/>
          <p14:tracePt t="18394" x="8572500" y="5448300"/>
          <p14:tracePt t="18411" x="8851900" y="5416550"/>
          <p14:tracePt t="18427" x="8934450" y="5397500"/>
          <p14:tracePt t="18444" x="8972550" y="5384800"/>
          <p14:tracePt t="18461" x="8978900" y="5365750"/>
          <p14:tracePt t="18479" x="8978900" y="5353050"/>
          <p14:tracePt t="18494" x="8978900" y="5308600"/>
          <p14:tracePt t="18511" x="8978900" y="5264150"/>
          <p14:tracePt t="18527" x="8978900" y="5213350"/>
          <p14:tracePt t="18544" x="8959850" y="5181600"/>
          <p14:tracePt t="18561" x="8947150" y="5175250"/>
          <p14:tracePt t="18580" x="8928100" y="5162550"/>
          <p14:tracePt t="18595" x="8928100" y="5156200"/>
          <p14:tracePt t="18610" x="8909050" y="5156200"/>
          <p14:tracePt t="18627" x="8832850" y="5149850"/>
          <p14:tracePt t="18644" x="8756650" y="5149850"/>
          <p14:tracePt t="18662" x="8667750" y="5149850"/>
          <p14:tracePt t="18679" x="8597900" y="5149850"/>
          <p14:tracePt t="18695" x="8534400" y="5175250"/>
          <p14:tracePt t="18715" x="8509000" y="5187950"/>
          <p14:tracePt t="18731" x="8502650" y="5207000"/>
          <p14:tracePt t="18748" x="8496300" y="5238750"/>
          <p14:tracePt t="18766" x="8502650" y="5295900"/>
          <p14:tracePt t="18782" x="8540750" y="5340350"/>
          <p14:tracePt t="18800" x="8585200" y="5384800"/>
          <p14:tracePt t="18817" x="8629650" y="5410200"/>
          <p14:tracePt t="18840" x="8718550" y="5416550"/>
          <p14:tracePt t="18859" x="8794750" y="5416550"/>
          <p14:tracePt t="18875" x="8807450" y="5416550"/>
          <p14:tracePt t="18890" x="8820150" y="5397500"/>
          <p14:tracePt t="18910" x="8826500" y="5372100"/>
          <p14:tracePt t="18922" x="8826500" y="5340350"/>
          <p14:tracePt t="18932" x="8826500" y="5321300"/>
          <p14:tracePt t="18944" x="8788400" y="5276850"/>
          <p14:tracePt t="18961" x="8743950" y="5226050"/>
          <p14:tracePt t="18978" x="8718550" y="5207000"/>
          <p14:tracePt t="18994" x="8705850" y="5194300"/>
          <p14:tracePt t="19028" x="8699500" y="5194300"/>
          <p14:tracePt t="19058" x="8699500" y="5187950"/>
          <p14:tracePt t="19098" x="8693150" y="5187950"/>
          <p14:tracePt t="19115" x="8680450" y="5187950"/>
          <p14:tracePt t="19132" x="8667750" y="5187950"/>
          <p14:tracePt t="19149" x="8667750" y="5194300"/>
          <p14:tracePt t="19179" x="8661400" y="5194300"/>
          <p14:tracePt t="19219" x="8655050" y="5200650"/>
          <p14:tracePt t="19238" x="8642350" y="5207000"/>
          <p14:tracePt t="19255" x="8629650" y="5213350"/>
          <p14:tracePt t="19271" x="8629650" y="5219700"/>
          <p14:tracePt t="19290" x="8629650" y="52260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89DD-10AB-46DE-BCB7-3F984FED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561" y="440575"/>
            <a:ext cx="8107051" cy="1325563"/>
          </a:xfrm>
        </p:spPr>
        <p:txBody>
          <a:bodyPr/>
          <a:lstStyle/>
          <a:p>
            <a:r>
              <a:rPr lang="en-US" sz="5400" b="1" u="sng" dirty="0"/>
              <a:t>S</a:t>
            </a:r>
            <a:r>
              <a:rPr lang="en-US" b="1" u="sng" dirty="0"/>
              <a:t>MALL CNN - 1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B17DA-9D2E-4635-993D-EDD32DFD4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70B0A-0586-40B0-803D-B15A405E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84602C4-E0B0-406B-B764-8E22D17AD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1" t="2793" r="12851" b="6677"/>
          <a:stretch/>
        </p:blipFill>
        <p:spPr>
          <a:xfrm>
            <a:off x="833230" y="714338"/>
            <a:ext cx="2498887" cy="5642012"/>
          </a:xfr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855D4BC-1DA1-4C47-BCBF-50944C92E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67110"/>
              </p:ext>
            </p:extLst>
          </p:nvPr>
        </p:nvGraphicFramePr>
        <p:xfrm>
          <a:off x="5968537" y="1845426"/>
          <a:ext cx="4921136" cy="241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568">
                  <a:extLst>
                    <a:ext uri="{9D8B030D-6E8A-4147-A177-3AD203B41FA5}">
                      <a16:colId xmlns:a16="http://schemas.microsoft.com/office/drawing/2014/main" val="890240522"/>
                    </a:ext>
                  </a:extLst>
                </a:gridCol>
                <a:gridCol w="2460568">
                  <a:extLst>
                    <a:ext uri="{9D8B030D-6E8A-4147-A177-3AD203B41FA5}">
                      <a16:colId xmlns:a16="http://schemas.microsoft.com/office/drawing/2014/main" val="3083282322"/>
                    </a:ext>
                  </a:extLst>
                </a:gridCol>
              </a:tblGrid>
              <a:tr h="6027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311361"/>
                  </a:ext>
                </a:extLst>
              </a:tr>
              <a:tr h="60279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847101"/>
                  </a:ext>
                </a:extLst>
              </a:tr>
              <a:tr h="602790">
                <a:tc>
                  <a:txBody>
                    <a:bodyPr/>
                    <a:lstStyle/>
                    <a:p>
                      <a:r>
                        <a:rPr lang="en-US" dirty="0"/>
                        <a:t>Number of 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031347"/>
                  </a:ext>
                </a:extLst>
              </a:tr>
              <a:tr h="6027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203147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9B60A8-26F9-4B52-81E0-73637E984C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5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"/>
    </mc:Choice>
    <mc:Fallback>
      <p:transition spd="slow" advTm="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B7A1F-56FE-4CCD-A6C4-CC28D579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D1439-E8E7-4BFE-BDB6-D66524FA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5F306A-668D-4A7D-8E9D-EA3C77616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15050"/>
              </p:ext>
            </p:extLst>
          </p:nvPr>
        </p:nvGraphicFramePr>
        <p:xfrm>
          <a:off x="7731174" y="2177528"/>
          <a:ext cx="4180792" cy="207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396">
                  <a:extLst>
                    <a:ext uri="{9D8B030D-6E8A-4147-A177-3AD203B41FA5}">
                      <a16:colId xmlns:a16="http://schemas.microsoft.com/office/drawing/2014/main" val="890240522"/>
                    </a:ext>
                  </a:extLst>
                </a:gridCol>
                <a:gridCol w="2090396">
                  <a:extLst>
                    <a:ext uri="{9D8B030D-6E8A-4147-A177-3AD203B41FA5}">
                      <a16:colId xmlns:a16="http://schemas.microsoft.com/office/drawing/2014/main" val="3083282322"/>
                    </a:ext>
                  </a:extLst>
                </a:gridCol>
              </a:tblGrid>
              <a:tr h="5185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311361"/>
                  </a:ext>
                </a:extLst>
              </a:tr>
              <a:tr h="518544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847101"/>
                  </a:ext>
                </a:extLst>
              </a:tr>
              <a:tr h="518544">
                <a:tc>
                  <a:txBody>
                    <a:bodyPr/>
                    <a:lstStyle/>
                    <a:p>
                      <a:r>
                        <a:rPr lang="en-US" dirty="0"/>
                        <a:t>Number of 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(patience = 3)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031347"/>
                  </a:ext>
                </a:extLst>
              </a:tr>
              <a:tr h="518544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20314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987992D-E8BD-44B7-A944-E2A1ED602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0" y="529789"/>
            <a:ext cx="2894814" cy="619168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6C68C7B-35DF-4E07-B9AC-367F46C7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344" y="295848"/>
            <a:ext cx="8107051" cy="1325563"/>
          </a:xfrm>
        </p:spPr>
        <p:txBody>
          <a:bodyPr/>
          <a:lstStyle/>
          <a:p>
            <a:r>
              <a:rPr lang="en-US" sz="5400" b="1" u="sng" dirty="0"/>
              <a:t>S</a:t>
            </a:r>
            <a:r>
              <a:rPr lang="en-US" b="1" u="sng" dirty="0"/>
              <a:t>MALL CNN - 2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4" y="1621411"/>
            <a:ext cx="3890199" cy="4329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EA765AC-E4D6-4E56-B74B-3151DCF45E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5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9"/>
    </mc:Choice>
    <mc:Fallback>
      <p:transition spd="slow" advTm="1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5" y="1310147"/>
            <a:ext cx="5020257" cy="3763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14" y="1310147"/>
            <a:ext cx="5020257" cy="376375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52D6E17-A4BC-41BD-B0D6-1209AF3A2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2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36"/>
    </mc:Choice>
    <mc:Fallback>
      <p:transition spd="slow" advTm="34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1" x="8616950" y="5226050"/>
          <p14:tracePt t="1861" x="8604250" y="5226050"/>
          <p14:tracePt t="1866" x="8591550" y="5226050"/>
          <p14:tracePt t="1880" x="8585200" y="5226050"/>
          <p14:tracePt t="1897" x="8566150" y="5226050"/>
          <p14:tracePt t="1913" x="8559800" y="5226050"/>
          <p14:tracePt t="1930" x="8534400" y="5226050"/>
          <p14:tracePt t="1964" x="8477250" y="5238750"/>
          <p14:tracePt t="1997" x="8356600" y="5257800"/>
          <p14:tracePt t="2030" x="8007350" y="5295900"/>
          <p14:tracePt t="2047" x="7677150" y="5321300"/>
          <p14:tracePt t="2063" x="7061200" y="5365750"/>
          <p14:tracePt t="2080" x="6337300" y="5384800"/>
          <p14:tracePt t="2097" x="5575300" y="5435600"/>
          <p14:tracePt t="2113" x="4921250" y="5448300"/>
          <p14:tracePt t="2130" x="4495800" y="5461000"/>
          <p14:tracePt t="2147" x="4273550" y="5461000"/>
          <p14:tracePt t="2163" x="4051300" y="5429250"/>
          <p14:tracePt t="2180" x="3822700" y="5384800"/>
          <p14:tracePt t="2197" x="3530600" y="5270500"/>
          <p14:tracePt t="2214" x="2921000" y="4984750"/>
          <p14:tracePt t="2230" x="2705100" y="4845050"/>
          <p14:tracePt t="2248" x="2527300" y="4724400"/>
          <p14:tracePt t="2264" x="2438400" y="4616450"/>
          <p14:tracePt t="2280" x="2387600" y="4540250"/>
          <p14:tracePt t="2297" x="2336800" y="4476750"/>
          <p14:tracePt t="2313" x="2317750" y="4400550"/>
          <p14:tracePt t="2331" x="2298700" y="4343400"/>
          <p14:tracePt t="2348" x="2298700" y="4286250"/>
          <p14:tracePt t="2351" x="2298700" y="4254500"/>
          <p14:tracePt t="2364" x="2317750" y="4235450"/>
          <p14:tracePt t="2381" x="2343150" y="4216400"/>
          <p14:tracePt t="2397" x="2355850" y="4216400"/>
          <p14:tracePt t="2415" x="2368550" y="4216400"/>
          <p14:tracePt t="2430" x="2381250" y="4222750"/>
          <p14:tracePt t="2447" x="2387600" y="4222750"/>
          <p14:tracePt t="2464" x="2400300" y="4229100"/>
          <p14:tracePt t="2481" x="2400300" y="4235450"/>
          <p14:tracePt t="2498" x="2400300" y="4241800"/>
          <p14:tracePt t="2514" x="2400300" y="4248150"/>
          <p14:tracePt t="2531" x="2400300" y="4267200"/>
          <p14:tracePt t="2547" x="2387600" y="4298950"/>
          <p14:tracePt t="2564" x="2368550" y="4324350"/>
          <p14:tracePt t="2581" x="2355850" y="4343400"/>
          <p14:tracePt t="2597" x="2349500" y="4356100"/>
          <p14:tracePt t="2614" x="2343150" y="4362450"/>
          <p14:tracePt t="2631" x="2343150" y="4375150"/>
          <p14:tracePt t="2664" x="2343150" y="4381500"/>
          <p14:tracePt t="2683" x="2343150" y="4387850"/>
          <p14:tracePt t="2713" x="2343150" y="4394200"/>
          <p14:tracePt t="2723" x="2343150" y="4400550"/>
          <p14:tracePt t="2739" x="2349500" y="4413250"/>
          <p14:tracePt t="2749" x="2349500" y="4425950"/>
          <p14:tracePt t="2764" x="2362200" y="4451350"/>
          <p14:tracePt t="2781" x="2362200" y="4470400"/>
          <p14:tracePt t="2797" x="2368550" y="4483100"/>
          <p14:tracePt t="2814" x="2374900" y="4495800"/>
          <p14:tracePt t="2831" x="2381250" y="4495800"/>
          <p14:tracePt t="2847" x="2387600" y="4495800"/>
          <p14:tracePt t="2875" x="2393950" y="4495800"/>
          <p14:tracePt t="2895" x="2400300" y="4495800"/>
          <p14:tracePt t="2900" x="2406650" y="4502150"/>
          <p14:tracePt t="2915" x="2413000" y="4502150"/>
          <p14:tracePt t="2931" x="2419350" y="4502150"/>
          <p14:tracePt t="2948" x="2432050" y="4502150"/>
          <p14:tracePt t="2964" x="2444750" y="4502150"/>
          <p14:tracePt t="3007" x="2451100" y="4502150"/>
          <p14:tracePt t="3021" x="2457450" y="4502150"/>
          <p14:tracePt t="3037" x="2463800" y="4502150"/>
          <p14:tracePt t="3061" x="2463800" y="4508500"/>
          <p14:tracePt t="3329" x="2463800" y="4514850"/>
          <p14:tracePt t="3339" x="2463800" y="4527550"/>
          <p14:tracePt t="3349" x="2463800" y="4546600"/>
          <p14:tracePt t="3366" x="2451100" y="4572000"/>
          <p14:tracePt t="3383" x="2444750" y="4603750"/>
          <p14:tracePt t="3399" x="2432050" y="4641850"/>
          <p14:tracePt t="3416" x="2432050" y="4648200"/>
          <p14:tracePt t="3450" x="2425700" y="4667250"/>
          <p14:tracePt t="3483" x="2419350" y="4667250"/>
          <p14:tracePt t="3628" x="2419350" y="4679950"/>
          <p14:tracePt t="3637" x="2425700" y="4679950"/>
          <p14:tracePt t="3640" x="2432050" y="4686300"/>
          <p14:tracePt t="3651" x="2432050" y="4692650"/>
          <p14:tracePt t="3666" x="2438400" y="4711700"/>
          <p14:tracePt t="3683" x="2444750" y="4724400"/>
          <p14:tracePt t="3700" x="2444750" y="4730750"/>
          <p14:tracePt t="3716" x="2451100" y="4737100"/>
          <p14:tracePt t="3733" x="2451100" y="4743450"/>
          <p14:tracePt t="3786" x="2457450" y="4743450"/>
          <p14:tracePt t="3797" x="2463800" y="4749800"/>
          <p14:tracePt t="3803" x="2470150" y="4749800"/>
          <p14:tracePt t="3816" x="2489200" y="4749800"/>
          <p14:tracePt t="3833" x="2540000" y="4775200"/>
          <p14:tracePt t="3851" x="2641600" y="4787900"/>
          <p14:tracePt t="3855" x="2698750" y="4800600"/>
          <p14:tracePt t="3866" x="2762250" y="4819650"/>
          <p14:tracePt t="3883" x="2971800" y="4845050"/>
          <p14:tracePt t="3900" x="3041650" y="4857750"/>
          <p14:tracePt t="3917" x="3162300" y="4889500"/>
          <p14:tracePt t="3934" x="3200400" y="4895850"/>
          <p14:tracePt t="3950" x="3206750" y="4902200"/>
          <p14:tracePt t="4145" x="3219450" y="4914900"/>
          <p14:tracePt t="4151" x="3232150" y="4921250"/>
          <p14:tracePt t="4161" x="3244850" y="4927600"/>
          <p14:tracePt t="4167" x="3257550" y="4933950"/>
          <p14:tracePt t="4183" x="3282950" y="4940300"/>
          <p14:tracePt t="4200" x="3352800" y="4953000"/>
          <p14:tracePt t="4217" x="3435350" y="4965700"/>
          <p14:tracePt t="4234" x="3562350" y="4965700"/>
          <p14:tracePt t="4250" x="3702050" y="4965700"/>
          <p14:tracePt t="4267" x="3841750" y="4946650"/>
          <p14:tracePt t="4284" x="3987800" y="4921250"/>
          <p14:tracePt t="4300" x="4114800" y="4851400"/>
          <p14:tracePt t="4318" x="4241800" y="4787900"/>
          <p14:tracePt t="4334" x="4337050" y="4654550"/>
          <p14:tracePt t="4350" x="4432300" y="4457700"/>
          <p14:tracePt t="4354" x="4451350" y="4330700"/>
          <p14:tracePt t="4367" x="4483100" y="4089400"/>
          <p14:tracePt t="4384" x="4495800" y="3962400"/>
          <p14:tracePt t="4400" x="4514850" y="3746500"/>
          <p14:tracePt t="4418" x="4533900" y="3473450"/>
          <p14:tracePt t="4434" x="4521200" y="3308350"/>
          <p14:tracePt t="4450" x="4470400" y="3149600"/>
          <p14:tracePt t="4468" x="4400550" y="2965450"/>
          <p14:tracePt t="4484" x="4305300" y="2768600"/>
          <p14:tracePt t="4501" x="4152900" y="2546350"/>
          <p14:tracePt t="4517" x="3975100" y="2381250"/>
          <p14:tracePt t="4534" x="3695700" y="2241550"/>
          <p14:tracePt t="4551" x="3378200" y="2139950"/>
          <p14:tracePt t="4568" x="2838450" y="2114550"/>
          <p14:tracePt t="4584" x="2698750" y="2133600"/>
          <p14:tracePt t="4601" x="2451100" y="2184400"/>
          <p14:tracePt t="4618" x="2254250" y="2298700"/>
          <p14:tracePt t="4634" x="2178050" y="2425700"/>
          <p14:tracePt t="4650" x="2108200" y="2635250"/>
          <p14:tracePt t="4667" x="2063750" y="2755900"/>
          <p14:tracePt t="4684" x="1974850" y="3111500"/>
          <p14:tracePt t="4701" x="1968500" y="3409950"/>
          <p14:tracePt t="4717" x="1968500" y="3663950"/>
          <p14:tracePt t="4734" x="2025650" y="3879850"/>
          <p14:tracePt t="4751" x="2095500" y="4057650"/>
          <p14:tracePt t="4768" x="2184400" y="4229100"/>
          <p14:tracePt t="4784" x="2286000" y="4368800"/>
          <p14:tracePt t="4801" x="2413000" y="4470400"/>
          <p14:tracePt t="4818" x="2578100" y="4559300"/>
          <p14:tracePt t="4834" x="2774950" y="4635500"/>
          <p14:tracePt t="4853" x="3130550" y="4660900"/>
          <p14:tracePt t="4867" x="3257550" y="4673600"/>
          <p14:tracePt t="4884" x="3549650" y="4673600"/>
          <p14:tracePt t="4902" x="3956050" y="4660900"/>
          <p14:tracePt t="4918" x="4159250" y="4629150"/>
          <p14:tracePt t="4934" x="4343400" y="4578350"/>
          <p14:tracePt t="4951" x="4425950" y="4546600"/>
          <p14:tracePt t="4967" x="4502150" y="4483100"/>
          <p14:tracePt t="4984" x="4527550" y="4394200"/>
          <p14:tracePt t="5001" x="4533900" y="4260850"/>
          <p14:tracePt t="5017" x="4533900" y="4121150"/>
          <p14:tracePt t="5034" x="4533900" y="3994150"/>
          <p14:tracePt t="5051" x="4533900" y="3968750"/>
          <p14:tracePt t="5068" x="4540250" y="3962400"/>
          <p14:tracePt t="5352" x="4540250" y="3968750"/>
          <p14:tracePt t="5361" x="4546600" y="3968750"/>
          <p14:tracePt t="5372" x="4546600" y="3975100"/>
          <p14:tracePt t="5385" x="4552950" y="3981450"/>
          <p14:tracePt t="5401" x="4552950" y="3987800"/>
          <p14:tracePt t="5473" x="4559300" y="3994150"/>
          <p14:tracePt t="5506" x="4559300" y="4000500"/>
          <p14:tracePt t="5533" x="4559300" y="4006850"/>
          <p14:tracePt t="5563" x="4565650" y="4013200"/>
          <p14:tracePt t="5589" x="4565650" y="4019550"/>
          <p14:tracePt t="5952" x="4533900" y="4006850"/>
          <p14:tracePt t="5957" x="4502150" y="3987800"/>
          <p14:tracePt t="5967" x="4470400" y="3962400"/>
          <p14:tracePt t="5974" x="4438650" y="3943350"/>
          <p14:tracePt t="6008" x="4432300" y="3937000"/>
          <p14:tracePt t="6523" x="4432300" y="3949700"/>
          <p14:tracePt t="6534" x="4451350" y="3994150"/>
          <p14:tracePt t="6538" x="4464050" y="4013200"/>
          <p14:tracePt t="6548" x="4489450" y="4044950"/>
          <p14:tracePt t="6565" x="4533900" y="4089400"/>
          <p14:tracePt t="6582" x="4578350" y="4133850"/>
          <p14:tracePt t="6598" x="4667250" y="4178300"/>
          <p14:tracePt t="6632" x="5086350" y="4203700"/>
          <p14:tracePt t="6665" x="5753100" y="4165600"/>
          <p14:tracePt t="6698" x="6959600" y="4070350"/>
          <p14:tracePt t="6715" x="7251700" y="3987800"/>
          <p14:tracePt t="6732" x="7366000" y="3943350"/>
          <p14:tracePt t="6748" x="7664450" y="3797300"/>
          <p14:tracePt t="6765" x="7766050" y="3733800"/>
          <p14:tracePt t="6782" x="7867650" y="3644900"/>
          <p14:tracePt t="6799" x="7981950" y="3549650"/>
          <p14:tracePt t="6815" x="8108950" y="3486150"/>
          <p14:tracePt t="6832" x="8242300" y="3435350"/>
          <p14:tracePt t="6849" x="8356600" y="3397250"/>
          <p14:tracePt t="6865" x="8464550" y="3371850"/>
          <p14:tracePt t="6882" x="8585200" y="3333750"/>
          <p14:tracePt t="6899" x="8718550" y="3302000"/>
          <p14:tracePt t="6903" x="8820150" y="3270250"/>
          <p14:tracePt t="6915" x="9042400" y="3213100"/>
          <p14:tracePt t="6932" x="9169400" y="3181350"/>
          <p14:tracePt t="6949" x="9607550" y="3054350"/>
          <p14:tracePt t="6969" x="9867900" y="2965450"/>
          <p14:tracePt t="6982" x="10013950" y="2876550"/>
          <p14:tracePt t="6999" x="10096500" y="2794000"/>
          <p14:tracePt t="7016" x="10166350" y="2679700"/>
          <p14:tracePt t="7032" x="10185400" y="2533650"/>
          <p14:tracePt t="7049" x="10160000" y="2393950"/>
          <p14:tracePt t="7065" x="10039350" y="2235200"/>
          <p14:tracePt t="7082" x="9842500" y="2089150"/>
          <p14:tracePt t="7099" x="9404350" y="1898650"/>
          <p14:tracePt t="7116" x="8826500" y="1771650"/>
          <p14:tracePt t="7132" x="8712200" y="1771650"/>
          <p14:tracePt t="7149" x="8559800" y="1771650"/>
          <p14:tracePt t="7166" x="8369300" y="1854200"/>
          <p14:tracePt t="7182" x="8210550" y="1936750"/>
          <p14:tracePt t="7199" x="8064500" y="2044700"/>
          <p14:tracePt t="7216" x="7981950" y="2108200"/>
          <p14:tracePt t="7232" x="7804150" y="2324100"/>
          <p14:tracePt t="7249" x="7721600" y="2457450"/>
          <p14:tracePt t="7266" x="7670800" y="2628900"/>
          <p14:tracePt t="7282" x="7632700" y="2800350"/>
          <p14:tracePt t="7299" x="7632700" y="2965450"/>
          <p14:tracePt t="7316" x="7632700" y="3130550"/>
          <p14:tracePt t="7332" x="7645400" y="3308350"/>
          <p14:tracePt t="7349" x="7715250" y="3473450"/>
          <p14:tracePt t="7366" x="7810500" y="3657600"/>
          <p14:tracePt t="7383" x="7937500" y="3848100"/>
          <p14:tracePt t="7386" x="7994650" y="3917950"/>
          <p14:tracePt t="7400" x="8166100" y="4064000"/>
          <p14:tracePt t="7416" x="8242300" y="4114800"/>
          <p14:tracePt t="7432" x="8445500" y="4222750"/>
          <p14:tracePt t="7450" x="8851900" y="4298950"/>
          <p14:tracePt t="7466" x="9188450" y="4298950"/>
          <p14:tracePt t="7482" x="9486900" y="4298950"/>
          <p14:tracePt t="7500" x="9702800" y="4273550"/>
          <p14:tracePt t="7516" x="9848850" y="4235450"/>
          <p14:tracePt t="7532" x="9893300" y="4203700"/>
          <p14:tracePt t="7549" x="9899650" y="4191000"/>
          <p14:tracePt t="7749" x="9899650" y="4197350"/>
          <p14:tracePt t="7759" x="9899650" y="4203700"/>
          <p14:tracePt t="7764" x="9906000" y="4210050"/>
          <p14:tracePt t="7773" x="9906000" y="4216400"/>
          <p14:tracePt t="7790" x="9918700" y="4229100"/>
          <p14:tracePt t="7808" x="9937750" y="4254500"/>
          <p14:tracePt t="7824" x="9963150" y="4279900"/>
          <p14:tracePt t="7840" x="10001250" y="4298950"/>
          <p14:tracePt t="7857" x="10083800" y="4337050"/>
          <p14:tracePt t="7874" x="10147300" y="4349750"/>
          <p14:tracePt t="7891" x="10172700" y="4356100"/>
          <p14:tracePt t="7895" x="10179050" y="4356100"/>
          <p14:tracePt t="7945" x="10185400" y="4368800"/>
          <p14:tracePt t="7951" x="10204450" y="4375150"/>
          <p14:tracePt t="7962" x="10217150" y="4381500"/>
          <p14:tracePt t="7974" x="10261600" y="4387850"/>
          <p14:tracePt t="7991" x="10280650" y="4394200"/>
          <p14:tracePt t="8244" x="10261600" y="4387850"/>
          <p14:tracePt t="8248" x="10236200" y="4375150"/>
          <p14:tracePt t="8258" x="10204450" y="4368800"/>
          <p14:tracePt t="8274" x="10147300" y="4356100"/>
          <p14:tracePt t="8291" x="10064750" y="4330700"/>
          <p14:tracePt t="8308" x="9963150" y="4292600"/>
          <p14:tracePt t="8324" x="9842500" y="4260850"/>
          <p14:tracePt t="8341" x="9696450" y="4216400"/>
          <p14:tracePt t="8358" x="9537700" y="4178300"/>
          <p14:tracePt t="8374" x="9366250" y="4121150"/>
          <p14:tracePt t="8392" x="9150350" y="4019550"/>
          <p14:tracePt t="8408" x="9004300" y="3949700"/>
          <p14:tracePt t="8424" x="8851900" y="3892550"/>
          <p14:tracePt t="8441" x="8782050" y="3854450"/>
          <p14:tracePt t="8458" x="8636000" y="3790950"/>
          <p14:tracePt t="8474" x="8312150" y="3721100"/>
          <p14:tracePt t="8491" x="8032750" y="3689350"/>
          <p14:tracePt t="8508" x="7734300" y="3663950"/>
          <p14:tracePt t="8525" x="7493000" y="3651250"/>
          <p14:tracePt t="8542" x="7264400" y="3644900"/>
          <p14:tracePt t="8558" x="7073900" y="3644900"/>
          <p14:tracePt t="8575" x="6934200" y="3644900"/>
          <p14:tracePt t="8592" x="6832600" y="3644900"/>
          <p14:tracePt t="8608" x="6731000" y="3644900"/>
          <p14:tracePt t="8625" x="6572250" y="3657600"/>
          <p14:tracePt t="8641" x="6394450" y="3663950"/>
          <p14:tracePt t="8658" x="6165850" y="3683000"/>
          <p14:tracePt t="8675" x="5772150" y="3714750"/>
          <p14:tracePt t="8692" x="5492750" y="3740150"/>
          <p14:tracePt t="8709" x="5168900" y="3771900"/>
          <p14:tracePt t="8725" x="5003800" y="3784600"/>
          <p14:tracePt t="8742" x="4533900" y="3822700"/>
          <p14:tracePt t="8758" x="4248150" y="3841750"/>
          <p14:tracePt t="8775" x="3949700" y="3854450"/>
          <p14:tracePt t="8792" x="3695700" y="3854450"/>
          <p14:tracePt t="8808" x="3543300" y="3854450"/>
          <p14:tracePt t="8825" x="3467100" y="3854450"/>
          <p14:tracePt t="8842" x="3397250" y="3841750"/>
          <p14:tracePt t="8858" x="3314700" y="3829050"/>
          <p14:tracePt t="8875" x="3206750" y="3810000"/>
          <p14:tracePt t="8892" x="3111500" y="3771900"/>
          <p14:tracePt t="8908" x="3022600" y="3714750"/>
          <p14:tracePt t="8925" x="2997200" y="3702050"/>
          <p14:tracePt t="8942" x="2978150" y="3676650"/>
          <p14:tracePt t="8958" x="2959100" y="3651250"/>
          <p14:tracePt t="8975" x="2959100" y="3644900"/>
          <p14:tracePt t="8992" x="2952750" y="3644900"/>
          <p14:tracePt t="9009" x="2940050" y="3638550"/>
          <p14:tracePt t="9025" x="2933700" y="3638550"/>
          <p14:tracePt t="9042" x="2921000" y="3638550"/>
          <p14:tracePt t="9059" x="2914650" y="3638550"/>
          <p14:tracePt t="9076" x="2908300" y="3638550"/>
          <p14:tracePt t="9092" x="2901950" y="3638550"/>
          <p14:tracePt t="9109" x="2895600" y="3638550"/>
          <p14:tracePt t="9126" x="2889250" y="3638550"/>
          <p14:tracePt t="9142" x="2882900" y="3638550"/>
          <p14:tracePt t="9160" x="2857500" y="3638550"/>
          <p14:tracePt t="9176" x="2844800" y="3638550"/>
          <p14:tracePt t="9194" x="2838450" y="3638550"/>
          <p14:tracePt t="9209" x="2819400" y="3638550"/>
          <p14:tracePt t="9228" x="2800350" y="3638550"/>
          <p14:tracePt t="9242" x="2774950" y="3600450"/>
          <p14:tracePt t="9259" x="2717800" y="3479800"/>
          <p14:tracePt t="9275" x="2647950" y="3346450"/>
          <p14:tracePt t="9292" x="2571750" y="3219450"/>
          <p14:tracePt t="9309" x="2520950" y="3136900"/>
          <p14:tracePt t="9325" x="2482850" y="3073400"/>
          <p14:tracePt t="9342" x="2457450" y="3041650"/>
          <p14:tracePt t="9359" x="2451100" y="3016250"/>
          <p14:tracePt t="9376" x="2444750" y="3003550"/>
          <p14:tracePt t="9392" x="2438400" y="3003550"/>
          <p14:tracePt t="9426" x="2432050" y="2997200"/>
          <p14:tracePt t="9442" x="2419350" y="2997200"/>
          <p14:tracePt t="9459" x="2419350" y="3003550"/>
          <p14:tracePt t="9476" x="2406650" y="3028950"/>
          <p14:tracePt t="9492" x="2387600" y="3048000"/>
          <p14:tracePt t="9510" x="2298700" y="3098800"/>
          <p14:tracePt t="9526" x="2222500" y="3149600"/>
          <p14:tracePt t="9542" x="2171700" y="3181350"/>
          <p14:tracePt t="9559" x="2133600" y="3200400"/>
          <p14:tracePt t="9576" x="2120900" y="3225800"/>
          <p14:tracePt t="9592" x="2114550" y="3232150"/>
          <p14:tracePt t="9609" x="2114550" y="3244850"/>
          <p14:tracePt t="9642" x="2101850" y="3244850"/>
          <p14:tracePt t="9660" x="2082800" y="3238500"/>
          <p14:tracePt t="9676" x="2070100" y="3206750"/>
          <p14:tracePt t="9692" x="2070100" y="3181350"/>
          <p14:tracePt t="9710" x="2051050" y="3136900"/>
          <p14:tracePt t="9726" x="2038350" y="3092450"/>
          <p14:tracePt t="9743" x="2032000" y="3054350"/>
          <p14:tracePt t="9759" x="2012950" y="3009900"/>
          <p14:tracePt t="9776" x="1993900" y="2959100"/>
          <p14:tracePt t="9793" x="1987550" y="2908300"/>
          <p14:tracePt t="9809" x="1974850" y="2863850"/>
          <p14:tracePt t="9826" x="1968500" y="2825750"/>
          <p14:tracePt t="9843" x="1962150" y="2800350"/>
          <p14:tracePt t="9860" x="1962150" y="2794000"/>
          <p14:tracePt t="9929" x="1955800" y="2794000"/>
          <p14:tracePt t="9953" x="1949450" y="2794000"/>
          <p14:tracePt t="9959" x="1943100" y="2800350"/>
          <p14:tracePt t="9969" x="1943100" y="2813050"/>
          <p14:tracePt t="9983" x="1936750" y="2825750"/>
          <p14:tracePt t="9993" x="1936750" y="2832100"/>
          <p14:tracePt t="10011" x="1936750" y="2844800"/>
          <p14:tracePt t="10026" x="1936750" y="2851150"/>
          <p14:tracePt t="10063" x="1930400" y="2851150"/>
          <p14:tracePt t="10079" x="1930400" y="2844800"/>
          <p14:tracePt t="10093" x="1930400" y="2832100"/>
          <p14:tracePt t="10110" x="1924050" y="2800350"/>
          <p14:tracePt t="10128" x="1917700" y="2743200"/>
          <p14:tracePt t="10144" x="1911350" y="2705100"/>
          <p14:tracePt t="10160" x="1911350" y="2679700"/>
          <p14:tracePt t="10176" x="1905000" y="2679700"/>
          <p14:tracePt t="10221" x="1905000" y="2686050"/>
          <p14:tracePt t="10226" x="1905000" y="2698750"/>
          <p14:tracePt t="10243" x="1911350" y="2724150"/>
          <p14:tracePt t="10260" x="1917700" y="2749550"/>
          <p14:tracePt t="10277" x="1930400" y="2781300"/>
          <p14:tracePt t="10293" x="1943100" y="2806700"/>
          <p14:tracePt t="10310" x="1955800" y="2825750"/>
          <p14:tracePt t="10327" x="1968500" y="2844800"/>
          <p14:tracePt t="10343" x="1974850" y="2857500"/>
          <p14:tracePt t="10360" x="1981200" y="2863850"/>
          <p14:tracePt t="10377" x="1981200" y="2870200"/>
          <p14:tracePt t="10493" x="1981200" y="2876550"/>
          <p14:tracePt t="10503" x="1981200" y="2882900"/>
          <p14:tracePt t="10510" x="1987550" y="2895600"/>
          <p14:tracePt t="10527" x="2006600" y="2927350"/>
          <p14:tracePt t="10544" x="2019300" y="2952750"/>
          <p14:tracePt t="10561" x="2032000" y="2984500"/>
          <p14:tracePt t="10577" x="2051050" y="3028950"/>
          <p14:tracePt t="10594" x="2063750" y="3060700"/>
          <p14:tracePt t="10610" x="2070100" y="3098800"/>
          <p14:tracePt t="10628" x="2082800" y="3136900"/>
          <p14:tracePt t="10643" x="2089150" y="3162300"/>
          <p14:tracePt t="10660" x="2095500" y="3168650"/>
          <p14:tracePt t="10678" x="2114550" y="3200400"/>
          <p14:tracePt t="10694" x="2127250" y="3232150"/>
          <p14:tracePt t="10711" x="2152650" y="3270250"/>
          <p14:tracePt t="10727" x="2184400" y="3302000"/>
          <p14:tracePt t="10744" x="2222500" y="3333750"/>
          <p14:tracePt t="10760" x="2273300" y="3359150"/>
          <p14:tracePt t="10777" x="2368550" y="3384550"/>
          <p14:tracePt t="10794" x="2501900" y="3435350"/>
          <p14:tracePt t="10810" x="2628900" y="3479800"/>
          <p14:tracePt t="10827" x="2711450" y="3524250"/>
          <p14:tracePt t="10844" x="2787650" y="3562350"/>
          <p14:tracePt t="10861" x="2794000" y="3562350"/>
          <p14:tracePt t="10877" x="2819400" y="3581400"/>
          <p14:tracePt t="10894" x="2825750" y="3581400"/>
          <p14:tracePt t="10911" x="2857500" y="3606800"/>
          <p14:tracePt t="10927" x="2882900" y="3625850"/>
          <p14:tracePt t="10944" x="2895600" y="3644900"/>
          <p14:tracePt t="10960" x="2927350" y="3663950"/>
          <p14:tracePt t="10977" x="2959100" y="3714750"/>
          <p14:tracePt t="10994" x="2984500" y="3752850"/>
          <p14:tracePt t="11010" x="3016250" y="3778250"/>
          <p14:tracePt t="11027" x="3022600" y="3797300"/>
          <p14:tracePt t="11045" x="3028950" y="3803650"/>
          <p14:tracePt t="11061" x="3035300" y="3810000"/>
          <p14:tracePt t="11078" x="3035300" y="3816350"/>
          <p14:tracePt t="11094" x="3048000" y="3822700"/>
          <p14:tracePt t="11110" x="3054350" y="3835400"/>
          <p14:tracePt t="11128" x="3060700" y="3854450"/>
          <p14:tracePt t="11144" x="3060700" y="3860800"/>
          <p14:tracePt t="11160" x="3067050" y="3867150"/>
          <p14:tracePt t="11178" x="3073400" y="3879850"/>
          <p14:tracePt t="11194" x="3079750" y="3886200"/>
          <p14:tracePt t="11249" x="3079750" y="3892550"/>
          <p14:tracePt t="11330" x="3079750" y="3898900"/>
          <p14:tracePt t="11383" x="3079750" y="3905250"/>
          <p14:tracePt t="11422" x="3086100" y="3905250"/>
          <p14:tracePt t="11438" x="3086100" y="3911600"/>
          <p14:tracePt t="11477" x="3086100" y="3917950"/>
          <p14:tracePt t="11501" x="3086100" y="3924300"/>
          <p14:tracePt t="11531" x="3086100" y="3930650"/>
          <p14:tracePt t="11732" x="3086100" y="3937000"/>
          <p14:tracePt t="11754" x="3092450" y="3937000"/>
          <p14:tracePt t="11773" x="3098800" y="3943350"/>
          <p14:tracePt t="11783" x="3098800" y="3949700"/>
          <p14:tracePt t="11800" x="3111500" y="3949700"/>
          <p14:tracePt t="11835" x="3124200" y="3956050"/>
          <p14:tracePt t="12081" x="3117850" y="3949700"/>
          <p14:tracePt t="12091" x="3092450" y="3905250"/>
          <p14:tracePt t="12101" x="3073400" y="3886200"/>
          <p14:tracePt t="12118" x="2990850" y="3803650"/>
          <p14:tracePt t="12134" x="2838450" y="3727450"/>
          <p14:tracePt t="12151" x="2673350" y="3619500"/>
          <p14:tracePt t="12167" x="2463800" y="3517900"/>
          <p14:tracePt t="12184" x="2235200" y="3467100"/>
          <p14:tracePt t="12201" x="2101850" y="3435350"/>
          <p14:tracePt t="12217" x="1993900" y="3409950"/>
          <p14:tracePt t="12234" x="1981200" y="3409950"/>
          <p14:tracePt t="12251" x="1943100" y="3384550"/>
          <p14:tracePt t="12269" x="1917700" y="3352800"/>
          <p14:tracePt t="12284" x="1885950" y="3289300"/>
          <p14:tracePt t="12301" x="1847850" y="3155950"/>
          <p14:tracePt t="12318" x="1790700" y="3028950"/>
          <p14:tracePt t="12334" x="1746250" y="2933700"/>
          <p14:tracePt t="12351" x="1720850" y="2882900"/>
          <p14:tracePt t="12368" x="1708150" y="2863850"/>
          <p14:tracePt t="12384" x="1701800" y="2851150"/>
          <p14:tracePt t="12403" x="1701800" y="2844800"/>
          <p14:tracePt t="12418" x="1695450" y="2838450"/>
          <p14:tracePt t="12434" x="1689100" y="2838450"/>
          <p14:tracePt t="12439" x="1682750" y="2832100"/>
          <p14:tracePt t="12451" x="1676400" y="2832100"/>
          <p14:tracePt t="12468" x="1644650" y="2825750"/>
          <p14:tracePt t="12484" x="1606550" y="2825750"/>
          <p14:tracePt t="12501" x="1555750" y="2825750"/>
          <p14:tracePt t="12518" x="1536700" y="2825750"/>
          <p14:tracePt t="12534" x="1492250" y="2825750"/>
          <p14:tracePt t="12551" x="1466850" y="2832100"/>
          <p14:tracePt t="12568" x="1454150" y="2838450"/>
          <p14:tracePt t="12585" x="1447800" y="2838450"/>
          <p14:tracePt t="12618" x="1447800" y="2844800"/>
          <p14:tracePt t="12737" x="1441450" y="2838450"/>
          <p14:tracePt t="12743" x="1441450" y="2825750"/>
          <p14:tracePt t="12753" x="1435100" y="2825750"/>
          <p14:tracePt t="12768" x="1435100" y="2819400"/>
          <p14:tracePt t="12863" x="1435100" y="2832100"/>
          <p14:tracePt t="12873" x="1435100" y="2838450"/>
          <p14:tracePt t="12883" x="1435100" y="2851150"/>
          <p14:tracePt t="12889" x="1441450" y="2863850"/>
          <p14:tracePt t="12902" x="1447800" y="2876550"/>
          <p14:tracePt t="12919" x="1454150" y="2889250"/>
          <p14:tracePt t="12935" x="1466850" y="2927350"/>
          <p14:tracePt t="12942" x="1473200" y="2940050"/>
          <p14:tracePt t="12952" x="1473200" y="2952750"/>
          <p14:tracePt t="12969" x="1479550" y="2971800"/>
          <p14:tracePt t="13059" x="1479550" y="2965450"/>
          <p14:tracePt t="13065" x="1485900" y="2940050"/>
          <p14:tracePt t="13075" x="1492250" y="2914650"/>
          <p14:tracePt t="13085" x="1492250" y="2889250"/>
          <p14:tracePt t="13102" x="1498600" y="2844800"/>
          <p14:tracePt t="13119" x="1498600" y="2774950"/>
          <p14:tracePt t="13135" x="1498600" y="2711450"/>
          <p14:tracePt t="13152" x="1498600" y="2654300"/>
          <p14:tracePt t="13170" x="1498600" y="2546350"/>
          <p14:tracePt t="13185" x="1492250" y="2489200"/>
          <p14:tracePt t="13202" x="1492250" y="2457450"/>
          <p14:tracePt t="13219" x="1492250" y="2406650"/>
          <p14:tracePt t="13236" x="1492250" y="2374900"/>
          <p14:tracePt t="13252" x="1492250" y="2355850"/>
          <p14:tracePt t="13269" x="1498600" y="2336800"/>
          <p14:tracePt t="13286" x="1498600" y="2324100"/>
          <p14:tracePt t="13304" x="1504950" y="2311400"/>
          <p14:tracePt t="13319" x="1511300" y="2305050"/>
          <p14:tracePt t="13335" x="1517650" y="2292350"/>
          <p14:tracePt t="13352" x="1524000" y="2279650"/>
          <p14:tracePt t="13369" x="1543050" y="2260600"/>
          <p14:tracePt t="13386" x="1549400" y="2235200"/>
          <p14:tracePt t="13402" x="1549400" y="2222500"/>
          <p14:tracePt t="13419" x="1568450" y="2190750"/>
          <p14:tracePt t="13436" x="1600200" y="2146300"/>
          <p14:tracePt t="13452" x="1612900" y="2120900"/>
          <p14:tracePt t="13469" x="1625600" y="2089150"/>
          <p14:tracePt t="13485" x="1625600" y="2082800"/>
          <p14:tracePt t="13502" x="1638300" y="2070100"/>
          <p14:tracePt t="13519" x="1644650" y="2057400"/>
          <p14:tracePt t="13536" x="1663700" y="2032000"/>
          <p14:tracePt t="13552" x="1676400" y="2006600"/>
          <p14:tracePt t="13569" x="1689100" y="1974850"/>
          <p14:tracePt t="13586" x="1701800" y="1955800"/>
          <p14:tracePt t="13602" x="1714500" y="1943100"/>
          <p14:tracePt t="13619" x="1727200" y="1930400"/>
          <p14:tracePt t="13636" x="1733550" y="1924050"/>
          <p14:tracePt t="13652" x="1733550" y="1917700"/>
          <p14:tracePt t="13670" x="1733550" y="1911350"/>
          <p14:tracePt t="13703" x="1739900" y="1911350"/>
          <p14:tracePt t="13720" x="1752600" y="1911350"/>
          <p14:tracePt t="13737" x="1771650" y="1898650"/>
          <p14:tracePt t="13753" x="1784350" y="1892300"/>
          <p14:tracePt t="13770" x="1803400" y="1860550"/>
          <p14:tracePt t="13786" x="1828800" y="1828800"/>
          <p14:tracePt t="13802" x="1841500" y="1816100"/>
          <p14:tracePt t="13819" x="1854200" y="1797050"/>
          <p14:tracePt t="13836" x="1860550" y="1797050"/>
          <p14:tracePt t="13882" x="1866900" y="1797050"/>
          <p14:tracePt t="13893" x="1873250" y="1803400"/>
          <p14:tracePt t="13903" x="1873250" y="1809750"/>
          <p14:tracePt t="13920" x="1879600" y="1822450"/>
          <p14:tracePt t="13937" x="1885950" y="1835150"/>
          <p14:tracePt t="14013" x="1885950" y="1841500"/>
          <p14:tracePt t="14043" x="1892300" y="1841500"/>
          <p14:tracePt t="14053" x="1892300" y="1847850"/>
          <p14:tracePt t="14070" x="1892300" y="1860550"/>
          <p14:tracePt t="14076" x="1892300" y="1866900"/>
          <p14:tracePt t="14087" x="1892300" y="1873250"/>
          <p14:tracePt t="14103" x="1898650" y="1892300"/>
          <p14:tracePt t="14119" x="1898650" y="1930400"/>
          <p14:tracePt t="14138" x="1892300" y="2000250"/>
          <p14:tracePt t="14153" x="1879600" y="2019300"/>
          <p14:tracePt t="14169" x="1873250" y="2095500"/>
          <p14:tracePt t="14186" x="1866900" y="2165350"/>
          <p14:tracePt t="14203" x="1860550" y="2209800"/>
          <p14:tracePt t="14220" x="1854200" y="2254250"/>
          <p14:tracePt t="14236" x="1854200" y="2279650"/>
          <p14:tracePt t="14253" x="1847850" y="2279650"/>
          <p14:tracePt t="14270" x="1835150" y="2330450"/>
          <p14:tracePt t="14286" x="1828800" y="2362200"/>
          <p14:tracePt t="14303" x="1822450" y="2381250"/>
          <p14:tracePt t="14320" x="1816100" y="2393950"/>
          <p14:tracePt t="14336" x="1816100" y="2400300"/>
          <p14:tracePt t="14353" x="1809750" y="2413000"/>
          <p14:tracePt t="14457" x="1809750" y="2406650"/>
          <p14:tracePt t="14461" x="1809750" y="2387600"/>
          <p14:tracePt t="14473" x="1816100" y="2374900"/>
          <p14:tracePt t="14487" x="1841500" y="2330450"/>
          <p14:tracePt t="14503" x="1866900" y="2298700"/>
          <p14:tracePt t="14520" x="1892300" y="2266950"/>
          <p14:tracePt t="14537" x="1911350" y="2247900"/>
          <p14:tracePt t="14553" x="1917700" y="2247900"/>
          <p14:tracePt t="14570" x="1930400" y="2241550"/>
          <p14:tracePt t="14587" x="1949450" y="2235200"/>
          <p14:tracePt t="14604" x="1962150" y="2235200"/>
          <p14:tracePt t="14621" x="1987550" y="2222500"/>
          <p14:tracePt t="14638" x="2025650" y="2216150"/>
          <p14:tracePt t="14654" x="2051050" y="2203450"/>
          <p14:tracePt t="14671" x="2082800" y="2190750"/>
          <p14:tracePt t="14687" x="2152650" y="2171700"/>
          <p14:tracePt t="14704" x="2222500" y="2165350"/>
          <p14:tracePt t="14720" x="2317750" y="2139950"/>
          <p14:tracePt t="14738" x="2451100" y="2120900"/>
          <p14:tracePt t="14754" x="2578100" y="2101850"/>
          <p14:tracePt t="14770" x="2711450" y="2082800"/>
          <p14:tracePt t="14787" x="2844800" y="2070100"/>
          <p14:tracePt t="14804" x="2946400" y="2063750"/>
          <p14:tracePt t="14820" x="3035300" y="2063750"/>
          <p14:tracePt t="14837" x="3117850" y="2063750"/>
          <p14:tracePt t="14854" x="3194050" y="2063750"/>
          <p14:tracePt t="14870" x="3276600" y="2063750"/>
          <p14:tracePt t="14887" x="3365500" y="2063750"/>
          <p14:tracePt t="14904" x="3498850" y="2057400"/>
          <p14:tracePt t="14920" x="3600450" y="2044700"/>
          <p14:tracePt t="14937" x="3638550" y="2044700"/>
          <p14:tracePt t="14954" x="3708400" y="2044700"/>
          <p14:tracePt t="14960" x="3759200" y="2044700"/>
          <p14:tracePt t="14972" x="3778250" y="2038350"/>
          <p14:tracePt t="14987" x="3822700" y="2038350"/>
          <p14:tracePt t="15004" x="3898900" y="2032000"/>
          <p14:tracePt t="15021" x="3994150" y="2032000"/>
          <p14:tracePt t="15037" x="4070350" y="2032000"/>
          <p14:tracePt t="15054" x="4140200" y="2025650"/>
          <p14:tracePt t="15071" x="4229100" y="2025650"/>
          <p14:tracePt t="15087" x="4324350" y="2025650"/>
          <p14:tracePt t="15104" x="4400550" y="2025650"/>
          <p14:tracePt t="15121" x="4489450" y="2025650"/>
          <p14:tracePt t="15138" x="4603750" y="2025650"/>
          <p14:tracePt t="15154" x="4673600" y="2025650"/>
          <p14:tracePt t="15171" x="4724400" y="2025650"/>
          <p14:tracePt t="15188" x="4743450" y="2025650"/>
          <p14:tracePt t="15204" x="4762500" y="2025650"/>
          <p14:tracePt t="15221" x="4781550" y="2019300"/>
          <p14:tracePt t="15238" x="4813300" y="2006600"/>
          <p14:tracePt t="15254" x="4819650" y="2006600"/>
          <p14:tracePt t="15271" x="4832350" y="2000250"/>
          <p14:tracePt t="15287" x="4845050" y="2000250"/>
          <p14:tracePt t="15305" x="4857750" y="2000250"/>
          <p14:tracePt t="15321" x="4864100" y="2000250"/>
          <p14:tracePt t="15338" x="4883150" y="2000250"/>
          <p14:tracePt t="15354" x="4902200" y="1993900"/>
          <p14:tracePt t="15371" x="4921250" y="1981200"/>
          <p14:tracePt t="15388" x="4933950" y="1968500"/>
          <p14:tracePt t="15404" x="4953000" y="1962150"/>
          <p14:tracePt t="15422" x="4972050" y="1955800"/>
          <p14:tracePt t="15438" x="4972050" y="1949450"/>
          <p14:tracePt t="15454" x="4978400" y="1949450"/>
          <p14:tracePt t="15471" x="4984750" y="1949450"/>
          <p14:tracePt t="15513" x="4984750" y="1943100"/>
          <p14:tracePt t="15689" x="4984750" y="1936750"/>
          <p14:tracePt t="15705" x="4972050" y="1936750"/>
          <p14:tracePt t="15716" x="4965700" y="1924050"/>
          <p14:tracePt t="15732" x="4959350" y="1917700"/>
          <p14:tracePt t="15741" x="4953000" y="1917700"/>
          <p14:tracePt t="15761" x="4940300" y="1905000"/>
          <p14:tracePt t="15794" x="4927600" y="1898650"/>
          <p14:tracePt t="15811" x="4914900" y="1898650"/>
          <p14:tracePt t="15828" x="4908550" y="1892300"/>
          <p14:tracePt t="15844" x="4902200" y="1892300"/>
          <p14:tracePt t="15861" x="4895850" y="1892300"/>
          <p14:tracePt t="15894" x="4889500" y="1885950"/>
          <p14:tracePt t="17607" x="4889500" y="1911350"/>
          <p14:tracePt t="17617" x="4889500" y="1930400"/>
          <p14:tracePt t="17622" x="4889500" y="1943100"/>
          <p14:tracePt t="17633" x="4889500" y="1962150"/>
          <p14:tracePt t="17649" x="4889500" y="2012950"/>
          <p14:tracePt t="17666" x="4889500" y="2044700"/>
          <p14:tracePt t="17682" x="4889500" y="2063750"/>
          <p14:tracePt t="17716" x="4889500" y="2076450"/>
          <p14:tracePt t="18202" x="4889500" y="2082800"/>
          <p14:tracePt t="18239" x="4889500" y="2089150"/>
          <p14:tracePt t="18244" x="4895850" y="2095500"/>
          <p14:tracePt t="18255" x="4895850" y="2101850"/>
          <p14:tracePt t="18264" x="4895850" y="2108200"/>
          <p14:tracePt t="18279" x="4902200" y="2114550"/>
          <p14:tracePt t="18311" x="4902200" y="2127250"/>
          <p14:tracePt t="18344" x="4908550" y="2139950"/>
          <p14:tracePt t="18377" x="4908550" y="2146300"/>
          <p14:tracePt t="18394" x="4908550" y="2152650"/>
          <p14:tracePt t="18446" x="4908550" y="2159000"/>
          <p14:tracePt t="18471" x="4908550" y="2165350"/>
          <p14:tracePt t="18512" x="4908550" y="2171700"/>
          <p14:tracePt t="18547" x="4908550" y="2178050"/>
          <p14:tracePt t="18769" x="4895850" y="2184400"/>
          <p14:tracePt t="18778" x="4889500" y="2184400"/>
          <p14:tracePt t="18790" x="4883150" y="2184400"/>
          <p14:tracePt t="18806" x="4870450" y="2184400"/>
          <p14:tracePt t="18823" x="4851400" y="2190750"/>
          <p14:tracePt t="18840" x="4819650" y="2197100"/>
          <p14:tracePt t="18857" x="4781550" y="2209800"/>
          <p14:tracePt t="18890" x="4679950" y="2235200"/>
          <p14:tracePt t="18924" x="4610100" y="2260600"/>
          <p14:tracePt t="18956" x="4559300" y="2286000"/>
          <p14:tracePt t="18973" x="4533900" y="2305050"/>
          <p14:tracePt t="18990" x="4502150" y="2317750"/>
          <p14:tracePt t="19006" x="4470400" y="2330450"/>
          <p14:tracePt t="19011" x="4464050" y="2343150"/>
          <p14:tracePt t="19023" x="4451350" y="2349500"/>
          <p14:tracePt t="19040" x="4432300" y="2368550"/>
          <p14:tracePt t="19057" x="4413250" y="2387600"/>
          <p14:tracePt t="19074" x="4381500" y="2406650"/>
          <p14:tracePt t="19090" x="4375150" y="2413000"/>
          <p14:tracePt t="19107" x="4375150" y="2419350"/>
          <p14:tracePt t="19124" x="4368800" y="2425700"/>
          <p14:tracePt t="19141" x="4362450" y="2432050"/>
          <p14:tracePt t="19173" x="4362450" y="2438400"/>
          <p14:tracePt t="19213" x="4362450" y="2444750"/>
          <p14:tracePt t="19253" x="4356100" y="2444750"/>
          <p14:tracePt t="19263" x="4356100" y="2451100"/>
          <p14:tracePt t="19273" x="4349750" y="2451100"/>
          <p14:tracePt t="19277" x="4349750" y="2457450"/>
          <p14:tracePt t="19293" x="4349750" y="2463800"/>
          <p14:tracePt t="19313" x="4343400" y="2463800"/>
          <p14:tracePt t="19889" x="4330700" y="2463800"/>
          <p14:tracePt t="19900" x="4318000" y="2463800"/>
          <p14:tracePt t="19909" x="4305300" y="2451100"/>
          <p14:tracePt t="19914" x="4292600" y="2444750"/>
          <p14:tracePt t="19931" x="4286250" y="2438400"/>
          <p14:tracePt t="19948" x="4279900" y="2432050"/>
          <p14:tracePt t="19981" x="4273550" y="2432050"/>
          <p14:tracePt t="21149" x="4267200" y="2432050"/>
          <p14:tracePt t="21156" x="4229100" y="2432050"/>
          <p14:tracePt t="21165" x="4184650" y="2444750"/>
          <p14:tracePt t="21181" x="4089400" y="2457450"/>
          <p14:tracePt t="21198" x="4006850" y="2476500"/>
          <p14:tracePt t="21214" x="3949700" y="2476500"/>
          <p14:tracePt t="21231" x="3898900" y="2482850"/>
          <p14:tracePt t="21265" x="3803650" y="2489200"/>
          <p14:tracePt t="21298" x="3625850" y="2533650"/>
          <p14:tracePt t="21331" x="3486150" y="2565400"/>
          <p14:tracePt t="21348" x="3409950" y="2584450"/>
          <p14:tracePt t="21365" x="3244850" y="2635250"/>
          <p14:tracePt t="21381" x="3124200" y="2667000"/>
          <p14:tracePt t="21398" x="2965450" y="2717800"/>
          <p14:tracePt t="21415" x="2901950" y="2736850"/>
          <p14:tracePt t="21431" x="2692400" y="2844800"/>
          <p14:tracePt t="21448" x="2540000" y="2940050"/>
          <p14:tracePt t="21465" x="2419350" y="3016250"/>
          <p14:tracePt t="21481" x="2298700" y="3105150"/>
          <p14:tracePt t="21498" x="2197100" y="3187700"/>
          <p14:tracePt t="21515" x="2089150" y="3302000"/>
          <p14:tracePt t="21531" x="2063750" y="3333750"/>
          <p14:tracePt t="21548" x="2025650" y="3409950"/>
          <p14:tracePt t="21565" x="1993900" y="3479800"/>
          <p14:tracePt t="21582" x="1987550" y="3517900"/>
          <p14:tracePt t="21598" x="1987550" y="3536950"/>
          <p14:tracePt t="21615" x="1987550" y="3549650"/>
          <p14:tracePt t="21632" x="1987550" y="3581400"/>
          <p14:tracePt t="21649" x="1987550" y="3613150"/>
          <p14:tracePt t="21665" x="1987550" y="3638550"/>
          <p14:tracePt t="21682" x="1987550" y="3663950"/>
          <p14:tracePt t="21698" x="2000250" y="3695700"/>
          <p14:tracePt t="21715" x="2006600" y="3740150"/>
          <p14:tracePt t="21732" x="2006600" y="3778250"/>
          <p14:tracePt t="21748" x="2006600" y="3835400"/>
          <p14:tracePt t="21765" x="2006600" y="3892550"/>
          <p14:tracePt t="21782" x="2006600" y="3956050"/>
          <p14:tracePt t="21798" x="2000250" y="4057650"/>
          <p14:tracePt t="21815" x="2000250" y="4095750"/>
          <p14:tracePt t="21832" x="1993900" y="4152900"/>
          <p14:tracePt t="21849" x="1993900" y="4210050"/>
          <p14:tracePt t="21865" x="1993900" y="4229100"/>
          <p14:tracePt t="21882" x="1993900" y="4235450"/>
          <p14:tracePt t="21941" x="1987550" y="4216400"/>
          <p14:tracePt t="21947" x="1974850" y="4178300"/>
          <p14:tracePt t="21957" x="1974850" y="4133850"/>
          <p14:tracePt t="21965" x="1968500" y="4095750"/>
          <p14:tracePt t="21982" x="1949450" y="3987800"/>
          <p14:tracePt t="21999" x="1943100" y="3848100"/>
          <p14:tracePt t="22015" x="1930400" y="3689350"/>
          <p14:tracePt t="22032" x="1930400" y="3524250"/>
          <p14:tracePt t="22049" x="1930400" y="3321050"/>
          <p14:tracePt t="22066" x="1943100" y="3200400"/>
          <p14:tracePt t="22082" x="1955800" y="3111500"/>
          <p14:tracePt t="22099" x="1968500" y="3067050"/>
          <p14:tracePt t="22116" x="2012950" y="2952750"/>
          <p14:tracePt t="22132" x="2044700" y="2895600"/>
          <p14:tracePt t="22149" x="2082800" y="2857500"/>
          <p14:tracePt t="22166" x="2114550" y="2800350"/>
          <p14:tracePt t="22182" x="2178050" y="2736850"/>
          <p14:tracePt t="22199" x="2235200" y="2679700"/>
          <p14:tracePt t="22216" x="2298700" y="2616200"/>
          <p14:tracePt t="22232" x="2368550" y="2559050"/>
          <p14:tracePt t="22249" x="2432050" y="2520950"/>
          <p14:tracePt t="22266" x="2501900" y="2476500"/>
          <p14:tracePt t="22283" x="2565400" y="2451100"/>
          <p14:tracePt t="22299" x="2578100" y="2451100"/>
          <p14:tracePt t="22316" x="2609850" y="2432050"/>
          <p14:tracePt t="22332" x="2635250" y="2419350"/>
          <p14:tracePt t="22349" x="2692400" y="2406650"/>
          <p14:tracePt t="22366" x="2743200" y="2387600"/>
          <p14:tracePt t="22383" x="2813050" y="2362200"/>
          <p14:tracePt t="22399" x="2901950" y="2330450"/>
          <p14:tracePt t="22416" x="2984500" y="2305050"/>
          <p14:tracePt t="22432" x="3079750" y="2286000"/>
          <p14:tracePt t="22449" x="3136900" y="2279650"/>
          <p14:tracePt t="22466" x="3168650" y="2279650"/>
          <p14:tracePt t="22482" x="3194050" y="2279650"/>
          <p14:tracePt t="22500" x="3225800" y="2279650"/>
          <p14:tracePt t="22516" x="3276600" y="2286000"/>
          <p14:tracePt t="22533" x="3321050" y="2298700"/>
          <p14:tracePt t="22551" x="3397250" y="2311400"/>
          <p14:tracePt t="22566" x="3435350" y="2324100"/>
          <p14:tracePt t="22583" x="3473450" y="2324100"/>
          <p14:tracePt t="22600" x="3581400" y="2324100"/>
          <p14:tracePt t="22616" x="3702050" y="2311400"/>
          <p14:tracePt t="22633" x="3835400" y="2279650"/>
          <p14:tracePt t="22649" x="3987800" y="2247900"/>
          <p14:tracePt t="22666" x="4108450" y="2222500"/>
          <p14:tracePt t="22683" x="4216400" y="2203450"/>
          <p14:tracePt t="22700" x="4311650" y="2184400"/>
          <p14:tracePt t="22716" x="4387850" y="2171700"/>
          <p14:tracePt t="22733" x="4432300" y="2165350"/>
          <p14:tracePt t="22750" x="4470400" y="2165350"/>
          <p14:tracePt t="22766" x="4508500" y="2165350"/>
          <p14:tracePt t="22783" x="4533900" y="2171700"/>
          <p14:tracePt t="22800" x="4578350" y="2190750"/>
          <p14:tracePt t="22816" x="4610100" y="2228850"/>
          <p14:tracePt t="22833" x="4679950" y="2273300"/>
          <p14:tracePt t="22850" x="4711700" y="2292350"/>
          <p14:tracePt t="22866" x="4730750" y="2305050"/>
          <p14:tracePt t="22883" x="4806950" y="2336800"/>
          <p14:tracePt t="22900" x="4851400" y="2349500"/>
          <p14:tracePt t="22916" x="4895850" y="2355850"/>
          <p14:tracePt t="22933" x="4933950" y="2355850"/>
          <p14:tracePt t="22950" x="4984750" y="2362200"/>
          <p14:tracePt t="22966" x="5035550" y="2362200"/>
          <p14:tracePt t="22983" x="5073650" y="2362200"/>
          <p14:tracePt t="22999" x="5099050" y="2355850"/>
          <p14:tracePt t="23016" x="5105400" y="2355850"/>
          <p14:tracePt t="23033" x="5111750" y="2355850"/>
          <p14:tracePt t="23393" x="5105400" y="2368550"/>
          <p14:tracePt t="23399" x="5099050" y="2381250"/>
          <p14:tracePt t="23409" x="5086350" y="2393950"/>
          <p14:tracePt t="23417" x="5086350" y="2400300"/>
          <p14:tracePt t="23434" x="5073650" y="2419350"/>
          <p14:tracePt t="23451" x="5060950" y="2438400"/>
          <p14:tracePt t="23467" x="5060950" y="2444750"/>
          <p14:tracePt t="23501" x="5048250" y="2470150"/>
          <p14:tracePt t="23534" x="5035550" y="2508250"/>
          <p14:tracePt t="23568" x="5022850" y="2527300"/>
          <p14:tracePt t="23585" x="5016500" y="2527300"/>
          <p14:tracePt t="23600" x="5016500" y="2540000"/>
          <p14:tracePt t="23617" x="5010150" y="2546350"/>
          <p14:tracePt t="23634" x="5010150" y="2552700"/>
          <p14:tracePt t="23651" x="5003800" y="2559050"/>
          <p14:tracePt t="23685" x="4997450" y="2571750"/>
          <p14:tracePt t="23700" x="4997450" y="2578100"/>
          <p14:tracePt t="23718" x="4991100" y="2584450"/>
          <p14:tracePt t="23734" x="4984750" y="2590800"/>
          <p14:tracePt t="23751" x="4978400" y="2597150"/>
          <p14:tracePt t="23767" x="4972050" y="2609850"/>
          <p14:tracePt t="23784" x="4946650" y="2628900"/>
          <p14:tracePt t="23801" x="4914900" y="2660650"/>
          <p14:tracePt t="23817" x="4895850" y="2673350"/>
          <p14:tracePt t="23834" x="4883150" y="2686050"/>
          <p14:tracePt t="23851" x="4838700" y="2730500"/>
          <p14:tracePt t="23867" x="4787900" y="2768600"/>
          <p14:tracePt t="23884" x="4724400" y="2806700"/>
          <p14:tracePt t="23901" x="4660900" y="2844800"/>
          <p14:tracePt t="23917" x="4597400" y="2876550"/>
          <p14:tracePt t="23934" x="4546600" y="2901950"/>
          <p14:tracePt t="23951" x="4508500" y="2914650"/>
          <p14:tracePt t="23968" x="4476750" y="2927350"/>
          <p14:tracePt t="23984" x="4445000" y="2933700"/>
          <p14:tracePt t="24001" x="4375150" y="2946400"/>
          <p14:tracePt t="24018" x="4318000" y="2959100"/>
          <p14:tracePt t="24034" x="4286250" y="2959100"/>
          <p14:tracePt t="24051" x="4241800" y="2959100"/>
          <p14:tracePt t="24055" x="4210050" y="2959100"/>
          <p14:tracePt t="24068" x="4184650" y="2946400"/>
          <p14:tracePt t="24085" x="4165600" y="2933700"/>
          <p14:tracePt t="24101" x="4159250" y="2927350"/>
          <p14:tracePt t="24118" x="4152900" y="2927350"/>
          <p14:tracePt t="24134" x="4140200" y="2908300"/>
          <p14:tracePt t="24152" x="4127500" y="2882900"/>
          <p14:tracePt t="24169" x="4127500" y="2876550"/>
          <p14:tracePt t="27145" x="4108450" y="2876550"/>
          <p14:tracePt t="27155" x="4025900" y="2870200"/>
          <p14:tracePt t="27160" x="3898900" y="2857500"/>
          <p14:tracePt t="27172" x="3771900" y="2851150"/>
          <p14:tracePt t="27188" x="3492500" y="2825750"/>
          <p14:tracePt t="27205" x="3238500" y="2813050"/>
          <p14:tracePt t="27222" x="3035300" y="2806700"/>
          <p14:tracePt t="27255" x="2825750" y="2794000"/>
          <p14:tracePt t="27288" x="2800350" y="2794000"/>
          <p14:tracePt t="27322" x="2679700" y="2794000"/>
          <p14:tracePt t="27338" x="2616200" y="2794000"/>
          <p14:tracePt t="27355" x="2495550" y="2794000"/>
          <p14:tracePt t="27372" x="2444750" y="2794000"/>
          <p14:tracePt t="27389" x="2425700" y="2794000"/>
          <p14:tracePt t="27405" x="2381250" y="2794000"/>
          <p14:tracePt t="27422" x="2324100" y="2794000"/>
          <p14:tracePt t="27438" x="2266950" y="2794000"/>
          <p14:tracePt t="27455" x="2228850" y="2794000"/>
          <p14:tracePt t="27474" x="2197100" y="2794000"/>
          <p14:tracePt t="27489" x="2184400" y="2794000"/>
          <p14:tracePt t="27505" x="2178050" y="2794000"/>
          <p14:tracePt t="27523" x="2171700" y="2794000"/>
          <p14:tracePt t="27615" x="2171700" y="2813050"/>
          <p14:tracePt t="27625" x="2171700" y="2832100"/>
          <p14:tracePt t="27631" x="2184400" y="2857500"/>
          <p14:tracePt t="27640" x="2184400" y="2876550"/>
          <p14:tracePt t="27655" x="2197100" y="2940050"/>
          <p14:tracePt t="27672" x="2197100" y="3003550"/>
          <p14:tracePt t="27689" x="2197100" y="3054350"/>
          <p14:tracePt t="27706" x="2197100" y="3111500"/>
          <p14:tracePt t="27722" x="2190750" y="3162300"/>
          <p14:tracePt t="27739" x="2184400" y="3219450"/>
          <p14:tracePt t="27755" x="2184400" y="3263900"/>
          <p14:tracePt t="27772" x="2178050" y="3321050"/>
          <p14:tracePt t="27789" x="2171700" y="3384550"/>
          <p14:tracePt t="27806" x="2178050" y="3467100"/>
          <p14:tracePt t="27822" x="2184400" y="3498850"/>
          <p14:tracePt t="27840" x="2209800" y="3568700"/>
          <p14:tracePt t="27856" x="2216150" y="3600450"/>
          <p14:tracePt t="27872" x="2216150" y="3606800"/>
          <p14:tracePt t="27889" x="2216150" y="3613150"/>
          <p14:tracePt t="28205" x="2216150" y="3606800"/>
          <p14:tracePt t="28330" x="2222500" y="3594100"/>
          <p14:tracePt t="28347" x="2228850" y="3587750"/>
          <p14:tracePt t="28357" x="2235200" y="3581400"/>
          <p14:tracePt t="28370" x="2247900" y="3568700"/>
          <p14:tracePt t="28381" x="2254250" y="3556000"/>
          <p14:tracePt t="28390" x="2260600" y="3556000"/>
          <p14:tracePt t="28406" x="2266950" y="3543300"/>
          <p14:tracePt t="28440" x="2279650" y="3543300"/>
          <p14:tracePt t="28473" x="2286000" y="3536950"/>
          <p14:tracePt t="28506" x="2305050" y="3536950"/>
          <p14:tracePt t="28523" x="2305050" y="3543300"/>
          <p14:tracePt t="28556" x="2317750" y="3549650"/>
          <p14:tracePt t="28573" x="2330450" y="3549650"/>
          <p14:tracePt t="28590" x="2343150" y="3549650"/>
          <p14:tracePt t="28623" x="2355850" y="3549650"/>
          <p14:tracePt t="28657" x="2362200" y="3549650"/>
          <p14:tracePt t="28673" x="2362200" y="3556000"/>
          <p14:tracePt t="28690" x="2368550" y="3556000"/>
          <p14:tracePt t="28706" x="2374900" y="3556000"/>
          <p14:tracePt t="28728" x="2381250" y="3556000"/>
          <p14:tracePt t="28745" x="2387600" y="3556000"/>
          <p14:tracePt t="28756" x="2400300" y="3556000"/>
          <p14:tracePt t="28774" x="2444750" y="3556000"/>
          <p14:tracePt t="28790" x="2495550" y="3556000"/>
          <p14:tracePt t="28808" x="2508250" y="3556000"/>
          <p14:tracePt t="28824" x="2603500" y="3556000"/>
          <p14:tracePt t="28840" x="2692400" y="3556000"/>
          <p14:tracePt t="28857" x="2806700" y="3556000"/>
          <p14:tracePt t="28873" x="2946400" y="3556000"/>
          <p14:tracePt t="28890" x="3117850" y="3568700"/>
          <p14:tracePt t="28907" x="3257550" y="3587750"/>
          <p14:tracePt t="28923" x="3365500" y="3606800"/>
          <p14:tracePt t="28940" x="3409950" y="3613150"/>
          <p14:tracePt t="28957" x="3422650" y="3613150"/>
          <p14:tracePt t="28974" x="3435350" y="3619500"/>
          <p14:tracePt t="28991" x="3441700" y="3619500"/>
          <p14:tracePt t="29047" x="3441700" y="3625850"/>
          <p14:tracePt t="29053" x="3454400" y="3632200"/>
          <p14:tracePt t="29058" x="3460750" y="3638550"/>
          <p14:tracePt t="29074" x="3467100" y="3644900"/>
          <p14:tracePt t="29090" x="3473450" y="3651250"/>
          <p14:tracePt t="29107" x="3486150" y="3651250"/>
          <p14:tracePt t="29193" x="3467100" y="3644900"/>
          <p14:tracePt t="29203" x="3409950" y="3606800"/>
          <p14:tracePt t="29213" x="3327400" y="3556000"/>
          <p14:tracePt t="29224" x="3219450" y="3517900"/>
          <p14:tracePt t="29240" x="3009900" y="3397250"/>
          <p14:tracePt t="29258" x="2800350" y="3282950"/>
          <p14:tracePt t="29274" x="2749550" y="3251200"/>
          <p14:tracePt t="29290" x="2736850" y="3244850"/>
          <p14:tracePt t="29308" x="2711450" y="3232150"/>
          <p14:tracePt t="29324" x="2654300" y="3219450"/>
          <p14:tracePt t="29341" x="2584450" y="3213100"/>
          <p14:tracePt t="29357" x="2520950" y="3213100"/>
          <p14:tracePt t="29374" x="2470150" y="3225800"/>
          <p14:tracePt t="29391" x="2425700" y="3238500"/>
          <p14:tracePt t="29408" x="2393950" y="3257550"/>
          <p14:tracePt t="29424" x="2355850" y="3270250"/>
          <p14:tracePt t="29441" x="2298700" y="3282950"/>
          <p14:tracePt t="29457" x="2254250" y="3282950"/>
          <p14:tracePt t="29474" x="2171700" y="3289300"/>
          <p14:tracePt t="29491" x="2139950" y="3295650"/>
          <p14:tracePt t="29508" x="2089150" y="3321050"/>
          <p14:tracePt t="29524" x="2063750" y="3371850"/>
          <p14:tracePt t="29542" x="1993900" y="3575050"/>
          <p14:tracePt t="29557" x="1987550" y="3727450"/>
          <p14:tracePt t="29574" x="1974850" y="3803650"/>
          <p14:tracePt t="29592" x="1968500" y="3962400"/>
          <p14:tracePt t="29608" x="1949450" y="4006850"/>
          <p14:tracePt t="29624" x="1930400" y="4038600"/>
          <p14:tracePt t="29641" x="1924050" y="4057650"/>
          <p14:tracePt t="29658" x="1905000" y="4070350"/>
          <p14:tracePt t="29674" x="1885950" y="4095750"/>
          <p14:tracePt t="29691" x="1860550" y="4108450"/>
          <p14:tracePt t="29708" x="1841500" y="4121150"/>
          <p14:tracePt t="29724" x="1835150" y="4121150"/>
          <p14:tracePt t="29741" x="1828800" y="4121150"/>
          <p14:tracePt t="29759" x="1828800" y="4114800"/>
          <p14:tracePt t="29774" x="1822450" y="4089400"/>
          <p14:tracePt t="29791" x="1816100" y="4013200"/>
          <p14:tracePt t="29809" x="1809750" y="3879850"/>
          <p14:tracePt t="29824" x="1809750" y="3778250"/>
          <p14:tracePt t="29841" x="1816100" y="3683000"/>
          <p14:tracePt t="29858" x="1828800" y="3632200"/>
          <p14:tracePt t="29874" x="1854200" y="3581400"/>
          <p14:tracePt t="29891" x="1866900" y="3549650"/>
          <p14:tracePt t="29908" x="1873250" y="3524250"/>
          <p14:tracePt t="29925" x="1879600" y="3511550"/>
          <p14:tracePt t="29941" x="1885950" y="3505200"/>
          <p14:tracePt t="29958" x="1892300" y="3492500"/>
          <p14:tracePt t="29975" x="1898650" y="3467100"/>
          <p14:tracePt t="29991" x="1905000" y="3441700"/>
          <p14:tracePt t="30008" x="1911350" y="3403600"/>
          <p14:tracePt t="30025" x="1911350" y="3359150"/>
          <p14:tracePt t="30041" x="1911350" y="3308350"/>
          <p14:tracePt t="30058" x="1911350" y="3289300"/>
          <p14:tracePt t="30062" x="1911350" y="3276600"/>
          <p14:tracePt t="30075" x="1911350" y="3238500"/>
          <p14:tracePt t="30091" x="1911350" y="3206750"/>
          <p14:tracePt t="30108" x="1917700" y="3187700"/>
          <p14:tracePt t="30125" x="1917700" y="3168650"/>
          <p14:tracePt t="30141" x="1930400" y="3143250"/>
          <p14:tracePt t="30158" x="1936750" y="3117850"/>
          <p14:tracePt t="30175" x="1949450" y="3086100"/>
          <p14:tracePt t="30192" x="1955800" y="3048000"/>
          <p14:tracePt t="30208" x="1962150" y="3003550"/>
          <p14:tracePt t="30225" x="1987550" y="2901950"/>
          <p14:tracePt t="30242" x="1993900" y="2819400"/>
          <p14:tracePt t="30259" x="2006600" y="2781300"/>
          <p14:tracePt t="30275" x="2012950" y="2660650"/>
          <p14:tracePt t="30292" x="2019300" y="2609850"/>
          <p14:tracePt t="30308" x="2032000" y="2584450"/>
          <p14:tracePt t="30325" x="2038350" y="2559050"/>
          <p14:tracePt t="30342" x="2044700" y="2540000"/>
          <p14:tracePt t="30358" x="2051050" y="2514600"/>
          <p14:tracePt t="30375" x="2057400" y="2501900"/>
          <p14:tracePt t="30392" x="2076450" y="2463800"/>
          <p14:tracePt t="30409" x="2082800" y="2432050"/>
          <p14:tracePt t="30425" x="2095500" y="2406650"/>
          <p14:tracePt t="30442" x="2101850" y="2393950"/>
          <p14:tracePt t="30459" x="2108200" y="2393950"/>
          <p14:tracePt t="30485" x="2114550" y="2393950"/>
          <p14:tracePt t="30510" x="2120900" y="2393950"/>
          <p14:tracePt t="30551" x="2127250" y="2393950"/>
          <p14:tracePt t="30565" x="2127250" y="2400300"/>
          <p14:tracePt t="30575" x="2133600" y="2400300"/>
          <p14:tracePt t="30592" x="2133600" y="2406650"/>
          <p14:tracePt t="30609" x="2139950" y="2406650"/>
          <p14:tracePt t="30626" x="2152650" y="2406650"/>
          <p14:tracePt t="30643" x="2165350" y="2406650"/>
          <p14:tracePt t="30659" x="2197100" y="2393950"/>
          <p14:tracePt t="30675" x="2235200" y="2362200"/>
          <p14:tracePt t="30692" x="2336800" y="2317750"/>
          <p14:tracePt t="30710" x="2520950" y="2260600"/>
          <p14:tracePt t="30726" x="2667000" y="2222500"/>
          <p14:tracePt t="30742" x="2768600" y="2216150"/>
          <p14:tracePt t="30759" x="2978150" y="2190750"/>
          <p14:tracePt t="30776" x="3333750" y="2152650"/>
          <p14:tracePt t="30792" x="3600450" y="2139950"/>
          <p14:tracePt t="30809" x="3835400" y="2127250"/>
          <p14:tracePt t="30826" x="3949700" y="2120900"/>
          <p14:tracePt t="30842" x="4203700" y="2120900"/>
          <p14:tracePt t="30859" x="4248150" y="2127250"/>
          <p14:tracePt t="30875" x="4254500" y="2133600"/>
          <p14:tracePt t="30892" x="4267200" y="2139950"/>
          <p14:tracePt t="30926" x="4273550" y="2139950"/>
          <p14:tracePt t="31075" x="4267200" y="2139950"/>
          <p14:tracePt t="31087" x="4254500" y="2139950"/>
          <p14:tracePt t="31093" x="4216400" y="2139950"/>
          <p14:tracePt t="31110" x="4051300" y="2139950"/>
          <p14:tracePt t="31126" x="3721100" y="2139950"/>
          <p14:tracePt t="31143" x="3155950" y="2101850"/>
          <p14:tracePt t="31159" x="2540000" y="2038350"/>
          <p14:tracePt t="31176" x="2114550" y="2012950"/>
          <p14:tracePt t="31193" x="1898650" y="1981200"/>
          <p14:tracePt t="31210" x="1841500" y="1981200"/>
          <p14:tracePt t="31301" x="1841500" y="1974850"/>
          <p14:tracePt t="31311" x="1841500" y="1968500"/>
          <p14:tracePt t="31327" x="1841500" y="1962150"/>
          <p14:tracePt t="31333" x="1841500" y="1955800"/>
          <p14:tracePt t="31343" x="1860550" y="1949450"/>
          <p14:tracePt t="31360" x="1930400" y="1936750"/>
          <p14:tracePt t="31376" x="2070100" y="1936750"/>
          <p14:tracePt t="31393" x="2298700" y="1936750"/>
          <p14:tracePt t="31410" x="2609850" y="1974850"/>
          <p14:tracePt t="31426" x="3105150" y="2051050"/>
          <p14:tracePt t="31443" x="3670300" y="2108200"/>
          <p14:tracePt t="31460" x="4222750" y="2216150"/>
          <p14:tracePt t="31476" x="4641850" y="2273300"/>
          <p14:tracePt t="31494" x="4997450" y="2336800"/>
          <p14:tracePt t="31510" x="5105400" y="2343150"/>
          <p14:tracePt t="31526" x="5308600" y="2393950"/>
          <p14:tracePt t="31545" x="5645150" y="2514600"/>
          <p14:tracePt t="31560" x="5822950" y="2628900"/>
          <p14:tracePt t="31576" x="5943600" y="2736850"/>
          <p14:tracePt t="31594" x="6013450" y="2813050"/>
          <p14:tracePt t="31610" x="6070600" y="2870200"/>
          <p14:tracePt t="31626" x="6127750" y="2908300"/>
          <p14:tracePt t="31644" x="6184900" y="2940050"/>
          <p14:tracePt t="31660" x="6330950" y="2971800"/>
          <p14:tracePt t="31677" x="6464300" y="2990850"/>
          <p14:tracePt t="31694" x="6559550" y="2971800"/>
          <p14:tracePt t="31711" x="6565900" y="2959100"/>
          <p14:tracePt t="31727" x="6604000" y="2876550"/>
          <p14:tracePt t="31744" x="6667500" y="2660650"/>
          <p14:tracePt t="31760" x="6692900" y="2540000"/>
          <p14:tracePt t="31777" x="6692900" y="2451100"/>
          <p14:tracePt t="31793" x="6692900" y="2425700"/>
          <p14:tracePt t="31810" x="6692900" y="2374900"/>
          <p14:tracePt t="31827" x="6692900" y="2362200"/>
          <p14:tracePt t="31867" x="6699250" y="2362200"/>
          <p14:tracePt t="31877" x="6705600" y="2387600"/>
          <p14:tracePt t="31893" x="6711950" y="2501900"/>
          <p14:tracePt t="31910" x="6737350" y="2730500"/>
          <p14:tracePt t="31927" x="6743700" y="3009900"/>
          <p14:tracePt t="31943" x="6756400" y="3346450"/>
          <p14:tracePt t="31960" x="6756400" y="3613150"/>
          <p14:tracePt t="31977" x="6788150" y="3943350"/>
          <p14:tracePt t="31994" x="6819900" y="4038600"/>
          <p14:tracePt t="32010" x="6864350" y="4171950"/>
          <p14:tracePt t="32027" x="6921500" y="4273550"/>
          <p14:tracePt t="32043" x="6991350" y="4343400"/>
          <p14:tracePt t="32060" x="7035800" y="4362450"/>
          <p14:tracePt t="32077" x="7067550" y="4381500"/>
          <p14:tracePt t="32080" x="7118350" y="4400550"/>
          <p14:tracePt t="32094" x="7239000" y="4438650"/>
          <p14:tracePt t="32110" x="7391400" y="4495800"/>
          <p14:tracePt t="32127" x="7562850" y="4552950"/>
          <p14:tracePt t="32144" x="7747000" y="4616450"/>
          <p14:tracePt t="32160" x="7880350" y="4673600"/>
          <p14:tracePt t="32177" x="7975600" y="4718050"/>
          <p14:tracePt t="32194" x="7988300" y="4724400"/>
          <p14:tracePt t="32210" x="8001000" y="4724400"/>
          <p14:tracePt t="32227" x="8007350" y="4724400"/>
          <p14:tracePt t="32351" x="8001000" y="4724400"/>
          <p14:tracePt t="32361" x="8001000" y="4730750"/>
          <p14:tracePt t="32364" x="7994650" y="4730750"/>
          <p14:tracePt t="32381" x="7981950" y="4730750"/>
          <p14:tracePt t="32394" x="7975600" y="4730750"/>
          <p14:tracePt t="32417" x="7969250" y="4730750"/>
          <p14:tracePt t="32432" x="7956550" y="4730750"/>
          <p14:tracePt t="32448" x="7950200" y="4724400"/>
          <p14:tracePt t="32461" x="7943850" y="4724400"/>
          <p14:tracePt t="32477" x="7931150" y="4718050"/>
          <p14:tracePt t="32495" x="7918450" y="4718050"/>
          <p14:tracePt t="32511" x="7899400" y="4718050"/>
          <p14:tracePt t="32528" x="7867650" y="4737100"/>
          <p14:tracePt t="32544" x="7848600" y="4756150"/>
          <p14:tracePt t="32562" x="7835900" y="4756150"/>
          <p14:tracePt t="32578" x="7829550" y="4762500"/>
          <p14:tracePt t="32594" x="7823200" y="4768850"/>
          <p14:tracePt t="32623" x="7816850" y="4768850"/>
          <p14:tracePt t="32634" x="7810500" y="4768850"/>
          <p14:tracePt t="32649" x="7804150" y="4768850"/>
          <p14:tracePt t="32663" x="7797800" y="4762500"/>
          <p14:tracePt t="32689" x="7797800" y="4756150"/>
          <p14:tracePt t="33002" x="7791450" y="4756150"/>
          <p14:tracePt t="33011" x="7785100" y="4756150"/>
          <p14:tracePt t="33021" x="7778750" y="4762500"/>
          <p14:tracePt t="33038" x="7766050" y="4768850"/>
          <p14:tracePt t="33064" x="7759700" y="4775200"/>
          <p14:tracePt t="33098" x="7747000" y="4781550"/>
          <p14:tracePt t="33263" x="7734300" y="4781550"/>
          <p14:tracePt t="33279" x="7727950" y="4775200"/>
          <p14:tracePt t="33309" x="7721600" y="4775200"/>
          <p14:tracePt t="33319" x="7721600" y="4768850"/>
          <p14:tracePt t="33345" x="7715250" y="4768850"/>
          <p14:tracePt t="33390" x="7708900" y="4768850"/>
          <p14:tracePt t="33431" x="7702550" y="4768850"/>
          <p14:tracePt t="33567" x="7689850" y="4768850"/>
          <p14:tracePt t="33586" x="7677150" y="4768850"/>
          <p14:tracePt t="33591" x="7670800" y="4768850"/>
          <p14:tracePt t="33600" x="7664450" y="4768850"/>
          <p14:tracePt t="33627" x="7658100" y="4768850"/>
          <p14:tracePt t="33633" x="7651750" y="4762500"/>
          <p14:tracePt t="33673" x="7645400" y="4762500"/>
          <p14:tracePt t="33733" x="7639050" y="4762500"/>
          <p14:tracePt t="33793" x="7632700" y="4762500"/>
          <p14:tracePt t="33835" x="7626350" y="4762500"/>
          <p14:tracePt t="33981" x="7620000" y="4762500"/>
          <p14:tracePt t="34015" x="7613650" y="47625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5E75-8F8D-4B6C-8E98-3379EFB9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u="sng" dirty="0"/>
              <a:t>VGG 16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794AF-E29B-486D-98B8-EB0319233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1905" cy="4667250"/>
          </a:xfrm>
        </p:spPr>
        <p:txBody>
          <a:bodyPr>
            <a:normAutofit/>
          </a:bodyPr>
          <a:lstStyle/>
          <a:p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48EF7-CE06-4B4D-8F3A-2056A65B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2D94C-5F45-4DD4-A568-79FFD00F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6C0C3C-BE62-4650-858C-21D034F87C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59002" y="1828800"/>
          <a:ext cx="8128000" cy="148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011084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98809107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Dataset (70-10-20)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Number of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6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66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5713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6C4FAE-492E-47B3-A787-0BF10607EF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59003" y="3872547"/>
          <a:ext cx="43715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770">
                  <a:extLst>
                    <a:ext uri="{9D8B030D-6E8A-4147-A177-3AD203B41FA5}">
                      <a16:colId xmlns:a16="http://schemas.microsoft.com/office/drawing/2014/main" val="169117066"/>
                    </a:ext>
                  </a:extLst>
                </a:gridCol>
                <a:gridCol w="1482734">
                  <a:extLst>
                    <a:ext uri="{9D8B030D-6E8A-4147-A177-3AD203B41FA5}">
                      <a16:colId xmlns:a16="http://schemas.microsoft.com/office/drawing/2014/main" val="843153255"/>
                    </a:ext>
                  </a:extLst>
                </a:gridCol>
                <a:gridCol w="1414020">
                  <a:extLst>
                    <a:ext uri="{9D8B030D-6E8A-4147-A177-3AD203B41FA5}">
                      <a16:colId xmlns:a16="http://schemas.microsoft.com/office/drawing/2014/main" val="3071884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Rescaling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224x224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1./255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68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224x224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1./255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972704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3C3410A-6AE7-485A-9532-DCD28B02D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6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01"/>
    </mc:Choice>
    <mc:Fallback>
      <p:transition spd="slow" advTm="40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3" x="7607300" y="4756150"/>
          <p14:tracePt t="1178" x="7607300" y="4749800"/>
          <p14:tracePt t="1184" x="7600950" y="4749800"/>
          <p14:tracePt t="1204" x="7600950" y="4743450"/>
          <p14:tracePt t="1217" x="7594600" y="4730750"/>
          <p14:tracePt t="1250" x="7594600" y="4724400"/>
          <p14:tracePt t="1267" x="7588250" y="4724400"/>
          <p14:tracePt t="1301" x="7588250" y="4711700"/>
          <p14:tracePt t="1334" x="7588250" y="4705350"/>
          <p14:tracePt t="1367" x="7588250" y="4699000"/>
          <p14:tracePt t="1707" x="7581900" y="4699000"/>
          <p14:tracePt t="1718" x="7569200" y="4699000"/>
          <p14:tracePt t="1724" x="7562850" y="4699000"/>
          <p14:tracePt t="1734" x="7556500" y="4699000"/>
          <p14:tracePt t="1750" x="7550150" y="4699000"/>
          <p14:tracePt t="1766" x="7543800" y="4699000"/>
          <p14:tracePt t="1800" x="7537450" y="4705350"/>
          <p14:tracePt t="1833" x="7531100" y="4705350"/>
          <p14:tracePt t="1921" x="7524750" y="4699000"/>
          <p14:tracePt t="1927" x="7518400" y="4692650"/>
          <p14:tracePt t="1935" x="7505700" y="4686300"/>
          <p14:tracePt t="1950" x="7499350" y="4667250"/>
          <p14:tracePt t="1966" x="7493000" y="4660900"/>
          <p14:tracePt t="1983" x="7493000" y="4654550"/>
          <p14:tracePt t="2000" x="7473950" y="4622800"/>
          <p14:tracePt t="2017" x="7461250" y="4603750"/>
          <p14:tracePt t="2033" x="7448550" y="4578350"/>
          <p14:tracePt t="2050" x="7442200" y="4572000"/>
          <p14:tracePt t="2274" x="7442200" y="4565650"/>
          <p14:tracePt t="2284" x="7435850" y="4559300"/>
          <p14:tracePt t="2290" x="7435850" y="4552950"/>
          <p14:tracePt t="2307" x="7429500" y="4546600"/>
          <p14:tracePt t="2434" x="7429500" y="4540250"/>
          <p14:tracePt t="2443" x="7423150" y="4533900"/>
          <p14:tracePt t="2449" x="7416800" y="4527550"/>
          <p14:tracePt t="2459" x="7410450" y="4514850"/>
          <p14:tracePt t="2474" x="7404100" y="4502150"/>
          <p14:tracePt t="2491" x="7397750" y="4489450"/>
          <p14:tracePt t="2508" x="7397750" y="4483100"/>
          <p14:tracePt t="2525" x="7385050" y="4470400"/>
          <p14:tracePt t="2838" x="7372350" y="4464050"/>
          <p14:tracePt t="2847" x="7353300" y="4445000"/>
          <p14:tracePt t="2856" x="7340600" y="4432300"/>
          <p14:tracePt t="2873" x="7315200" y="4413250"/>
          <p14:tracePt t="5012" x="7296150" y="4400550"/>
          <p14:tracePt t="5022" x="7270750" y="4375150"/>
          <p14:tracePt t="5032" x="7245350" y="4343400"/>
          <p14:tracePt t="5040" x="7207250" y="4311650"/>
          <p14:tracePt t="5057" x="7150100" y="4260850"/>
          <p14:tracePt t="5073" x="7092950" y="4203700"/>
          <p14:tracePt t="5090" x="7061200" y="4171950"/>
          <p14:tracePt t="5124" x="7010400" y="4121150"/>
          <p14:tracePt t="5128" x="6991350" y="4108450"/>
          <p14:tracePt t="5157" x="6921500" y="4044950"/>
          <p14:tracePt t="5191" x="6877050" y="3994150"/>
          <p14:tracePt t="5207" x="6794500" y="3886200"/>
          <p14:tracePt t="5223" x="6731000" y="3784600"/>
          <p14:tracePt t="5240" x="6654800" y="3670300"/>
          <p14:tracePt t="5257" x="6584950" y="3543300"/>
          <p14:tracePt t="5275" x="6534150" y="3454400"/>
          <p14:tracePt t="5290" x="6502400" y="3390900"/>
          <p14:tracePt t="5307" x="6470650" y="3359150"/>
          <p14:tracePt t="5324" x="6470650" y="3346450"/>
          <p14:tracePt t="5340" x="6470650" y="3340100"/>
          <p14:tracePt t="5374" x="6464300" y="3333750"/>
          <p14:tracePt t="5390" x="6457950" y="3327400"/>
          <p14:tracePt t="5407" x="6445250" y="3327400"/>
          <p14:tracePt t="5424" x="6432550" y="3314700"/>
          <p14:tracePt t="5441" x="6432550" y="3308350"/>
          <p14:tracePt t="5457" x="6426200" y="3308350"/>
          <p14:tracePt t="5475" x="6419850" y="3308350"/>
          <p14:tracePt t="5491" x="6419850" y="3302000"/>
          <p14:tracePt t="5507" x="6413500" y="3295650"/>
          <p14:tracePt t="5524" x="6407150" y="3295650"/>
          <p14:tracePt t="5557" x="6400800" y="3295650"/>
          <p14:tracePt t="5574" x="6394450" y="3289300"/>
          <p14:tracePt t="5607" x="6388100" y="3282950"/>
          <p14:tracePt t="5790" x="6381750" y="3282950"/>
          <p14:tracePt t="5798" x="6375400" y="3282950"/>
          <p14:tracePt t="5806" x="6362700" y="3289300"/>
          <p14:tracePt t="5817" x="6356350" y="3289300"/>
          <p14:tracePt t="5834" x="6343650" y="3302000"/>
          <p14:tracePt t="5851" x="6337300" y="3302000"/>
          <p14:tracePt t="5867" x="6324600" y="3321050"/>
          <p14:tracePt t="5885" x="6305550" y="3333750"/>
          <p14:tracePt t="5901" x="6299200" y="3340100"/>
          <p14:tracePt t="5936" x="6292850" y="3340100"/>
          <p14:tracePt t="6392" x="6280150" y="3340100"/>
          <p14:tracePt t="6402" x="6267450" y="3333750"/>
          <p14:tracePt t="6411" x="6254750" y="3321050"/>
          <p14:tracePt t="6419" x="6248400" y="3321050"/>
          <p14:tracePt t="6435" x="6235700" y="3314700"/>
          <p14:tracePt t="6452" x="6229350" y="3308350"/>
          <p14:tracePt t="6469" x="6216650" y="3308350"/>
          <p14:tracePt t="6502" x="6216650" y="3302000"/>
          <p14:tracePt t="6804" x="6210300" y="3302000"/>
          <p14:tracePt t="6814" x="6197600" y="3302000"/>
          <p14:tracePt t="6824" x="6172200" y="3302000"/>
          <p14:tracePt t="6841" x="6089650" y="3282950"/>
          <p14:tracePt t="6858" x="5956300" y="3257550"/>
          <p14:tracePt t="6874" x="5772150" y="3213100"/>
          <p14:tracePt t="6891" x="5568950" y="3162300"/>
          <p14:tracePt t="6909" x="5257800" y="3067050"/>
          <p14:tracePt t="6925" x="5035550" y="3016250"/>
          <p14:tracePt t="6941" x="4889500" y="2997200"/>
          <p14:tracePt t="6958" x="4775200" y="2978150"/>
          <p14:tracePt t="6974" x="4711700" y="2978150"/>
          <p14:tracePt t="6992" x="4489450" y="2978150"/>
          <p14:tracePt t="7008" x="4349750" y="2971800"/>
          <p14:tracePt t="7025" x="4159250" y="2952750"/>
          <p14:tracePt t="7041" x="3949700" y="2921000"/>
          <p14:tracePt t="7058" x="3733800" y="2870200"/>
          <p14:tracePt t="7075" x="3524250" y="2813050"/>
          <p14:tracePt t="7091" x="3365500" y="2774950"/>
          <p14:tracePt t="7108" x="3270250" y="2743200"/>
          <p14:tracePt t="7126" x="3206750" y="2724150"/>
          <p14:tracePt t="7131" x="3187700" y="2717800"/>
          <p14:tracePt t="7141" x="3181350" y="2711450"/>
          <p14:tracePt t="7158" x="3155950" y="2705100"/>
          <p14:tracePt t="7217" x="3149600" y="2705100"/>
          <p14:tracePt t="7290" x="3143250" y="2705100"/>
          <p14:tracePt t="7299" x="3143250" y="2698750"/>
          <p14:tracePt t="7320" x="3143250" y="2692400"/>
          <p14:tracePt t="7345" x="3143250" y="2686050"/>
          <p14:tracePt t="7356" x="3143250" y="2679700"/>
          <p14:tracePt t="7362" x="3143250" y="2673350"/>
          <p14:tracePt t="7375" x="3143250" y="2667000"/>
          <p14:tracePt t="7392" x="3136900" y="2654300"/>
          <p14:tracePt t="7409" x="3130550" y="2622550"/>
          <p14:tracePt t="7425" x="3124200" y="2603500"/>
          <p14:tracePt t="7441" x="3111500" y="2590800"/>
          <p14:tracePt t="7458" x="3105150" y="2584450"/>
          <p14:tracePt t="7475" x="3086100" y="2559050"/>
          <p14:tracePt t="7492" x="3073400" y="2540000"/>
          <p14:tracePt t="7508" x="3054350" y="2514600"/>
          <p14:tracePt t="7525" x="3028950" y="2495550"/>
          <p14:tracePt t="7542" x="2990850" y="2470150"/>
          <p14:tracePt t="7558" x="2940050" y="2438400"/>
          <p14:tracePt t="7575" x="2895600" y="2406650"/>
          <p14:tracePt t="7592" x="2832100" y="2374900"/>
          <p14:tracePt t="7609" x="2794000" y="2349500"/>
          <p14:tracePt t="7625" x="2749550" y="2311400"/>
          <p14:tracePt t="7630" x="2717800" y="2298700"/>
          <p14:tracePt t="7642" x="2673350" y="2266950"/>
          <p14:tracePt t="7659" x="2660650" y="2254250"/>
          <p14:tracePt t="7675" x="2628900" y="2247900"/>
          <p14:tracePt t="7692" x="2527300" y="2235200"/>
          <p14:tracePt t="7709" x="2470150" y="2235200"/>
          <p14:tracePt t="7726" x="2413000" y="2235200"/>
          <p14:tracePt t="7742" x="2336800" y="2235200"/>
          <p14:tracePt t="7759" x="2266950" y="2235200"/>
          <p14:tracePt t="7775" x="2222500" y="2235200"/>
          <p14:tracePt t="7792" x="2203450" y="2235200"/>
          <p14:tracePt t="7809" x="2197100" y="2235200"/>
          <p14:tracePt t="7843" x="2197100" y="2241550"/>
          <p14:tracePt t="7859" x="2197100" y="2254250"/>
          <p14:tracePt t="7875" x="2197100" y="2266950"/>
          <p14:tracePt t="7893" x="2203450" y="2286000"/>
          <p14:tracePt t="7909" x="2209800" y="2292350"/>
          <p14:tracePt t="7925" x="2216150" y="2305050"/>
          <p14:tracePt t="7942" x="2222500" y="2305050"/>
          <p14:tracePt t="7959" x="2228850" y="2317750"/>
          <p14:tracePt t="7976" x="2241550" y="2324100"/>
          <p14:tracePt t="7992" x="2254250" y="2324100"/>
          <p14:tracePt t="8009" x="2254250" y="2330450"/>
          <p14:tracePt t="8025" x="2260600" y="2330450"/>
          <p14:tracePt t="8042" x="2273300" y="2330450"/>
          <p14:tracePt t="8059" x="2286000" y="2330450"/>
          <p14:tracePt t="8076" x="2298700" y="2311400"/>
          <p14:tracePt t="8092" x="2311400" y="2292350"/>
          <p14:tracePt t="8109" x="2336800" y="2260600"/>
          <p14:tracePt t="8126" x="2355850" y="2216150"/>
          <p14:tracePt t="8142" x="2362200" y="2190750"/>
          <p14:tracePt t="8159" x="2368550" y="2178050"/>
          <p14:tracePt t="8176" x="2368550" y="2159000"/>
          <p14:tracePt t="8192" x="2368550" y="2139950"/>
          <p14:tracePt t="8209" x="2368550" y="2127250"/>
          <p14:tracePt t="8226" x="2368550" y="2120900"/>
          <p14:tracePt t="8309" x="2374900" y="2133600"/>
          <p14:tracePt t="8315" x="2381250" y="2133600"/>
          <p14:tracePt t="8326" x="2387600" y="2146300"/>
          <p14:tracePt t="8359" x="2393950" y="2152650"/>
          <p14:tracePt t="8390" x="2400300" y="2152650"/>
          <p14:tracePt t="8434" x="2400300" y="2159000"/>
          <p14:tracePt t="8450" x="2406650" y="2165350"/>
          <p14:tracePt t="8490" x="2406650" y="2171700"/>
          <p14:tracePt t="8526" x="2413000" y="2171700"/>
          <p14:tracePt t="8540" x="2413000" y="2178050"/>
          <p14:tracePt t="8550" x="2413000" y="2184400"/>
          <p14:tracePt t="8592" x="2419350" y="2184400"/>
          <p14:tracePt t="8597" x="2419350" y="2190750"/>
          <p14:tracePt t="8631" x="2419350" y="2197100"/>
          <p14:tracePt t="8970" x="2425700" y="2197100"/>
          <p14:tracePt t="8976" x="2425700" y="2203450"/>
          <p14:tracePt t="8985" x="2432050" y="2209800"/>
          <p14:tracePt t="8999" x="2444750" y="2216150"/>
          <p14:tracePt t="9016" x="2463800" y="2216150"/>
          <p14:tracePt t="9033" x="2482850" y="2216150"/>
          <p14:tracePt t="9049" x="2495550" y="2216150"/>
          <p14:tracePt t="9066" x="2501900" y="2222500"/>
          <p14:tracePt t="9099" x="2520950" y="2222500"/>
          <p14:tracePt t="9133" x="2527300" y="2228850"/>
          <p14:tracePt t="9166" x="2527300" y="2235200"/>
          <p14:tracePt t="9252" x="2533650" y="2235200"/>
          <p14:tracePt t="9258" x="2540000" y="2235200"/>
          <p14:tracePt t="9268" x="2546350" y="2228850"/>
          <p14:tracePt t="9282" x="2552700" y="2209800"/>
          <p14:tracePt t="9299" x="2565400" y="2203450"/>
          <p14:tracePt t="9317" x="2571750" y="2203450"/>
          <p14:tracePt t="9350" x="2578100" y="2203450"/>
          <p14:tracePt t="9366" x="2584450" y="2203450"/>
          <p14:tracePt t="9383" x="2590800" y="2203450"/>
          <p14:tracePt t="9458" x="2597150" y="2203450"/>
          <p14:tracePt t="9484" x="2603500" y="2203450"/>
          <p14:tracePt t="9536" x="2609850" y="2203450"/>
          <p14:tracePt t="9630" x="2616200" y="2203450"/>
          <p14:tracePt t="9646" x="2622550" y="2203450"/>
          <p14:tracePt t="9671" x="2628900" y="2203450"/>
          <p14:tracePt t="9697" x="2635250" y="2203450"/>
          <p14:tracePt t="9710" x="2641600" y="2203450"/>
          <p14:tracePt t="9740" x="2647950" y="2203450"/>
          <p14:tracePt t="10165" x="2654300" y="2203450"/>
          <p14:tracePt t="10171" x="2660650" y="2209800"/>
          <p14:tracePt t="10181" x="2686050" y="2228850"/>
          <p14:tracePt t="10196" x="2717800" y="2241550"/>
          <p14:tracePt t="10212" x="2743200" y="2254250"/>
          <p14:tracePt t="10229" x="2787650" y="2266950"/>
          <p14:tracePt t="10262" x="2876550" y="2286000"/>
          <p14:tracePt t="10296" x="2997200" y="2273300"/>
          <p14:tracePt t="10329" x="3073400" y="2222500"/>
          <p14:tracePt t="10347" x="3086100" y="2203450"/>
          <p14:tracePt t="10379" x="3086100" y="2197100"/>
          <p14:tracePt t="10800" x="3086100" y="2190750"/>
          <p14:tracePt t="10806" x="3079750" y="2178050"/>
          <p14:tracePt t="10818" x="3060700" y="2165350"/>
          <p14:tracePt t="10835" x="3035300" y="2133600"/>
          <p14:tracePt t="10852" x="2997200" y="2120900"/>
          <p14:tracePt t="10869" x="2965450" y="2114550"/>
          <p14:tracePt t="10885" x="2959100" y="2114550"/>
          <p14:tracePt t="10919" x="2946400" y="2133600"/>
          <p14:tracePt t="10952" x="2940050" y="2152650"/>
          <p14:tracePt t="10985" x="2933700" y="2184400"/>
          <p14:tracePt t="11002" x="2933700" y="2216150"/>
          <p14:tracePt t="11018" x="2933700" y="2247900"/>
          <p14:tracePt t="11035" x="2946400" y="2292350"/>
          <p14:tracePt t="11052" x="2971800" y="2324100"/>
          <p14:tracePt t="11069" x="2984500" y="2343150"/>
          <p14:tracePt t="11085" x="3016250" y="2368550"/>
          <p14:tracePt t="11102" x="3028950" y="2374900"/>
          <p14:tracePt t="11119" x="3041650" y="2387600"/>
          <p14:tracePt t="11135" x="3054350" y="2387600"/>
          <p14:tracePt t="11153" x="3079750" y="2387600"/>
          <p14:tracePt t="11169" x="3092450" y="2381250"/>
          <p14:tracePt t="11185" x="3098800" y="2374900"/>
          <p14:tracePt t="11202" x="3111500" y="2362200"/>
          <p14:tracePt t="11219" x="3111500" y="2355850"/>
          <p14:tracePt t="11236" x="3111500" y="2336800"/>
          <p14:tracePt t="11252" x="3111500" y="2324100"/>
          <p14:tracePt t="13266" x="3124200" y="2330450"/>
          <p14:tracePt t="13271" x="3155950" y="2355850"/>
          <p14:tracePt t="13282" x="3187700" y="2381250"/>
          <p14:tracePt t="13294" x="3263900" y="2451100"/>
          <p14:tracePt t="13311" x="3359150" y="2527300"/>
          <p14:tracePt t="13329" x="3403600" y="2584450"/>
          <p14:tracePt t="13344" x="3536950" y="2705100"/>
          <p14:tracePt t="13378" x="3994150" y="2997200"/>
          <p14:tracePt t="13411" x="4578350" y="3244850"/>
          <p14:tracePt t="13445" x="5124450" y="3429000"/>
          <p14:tracePt t="13461" x="5346700" y="3505200"/>
          <p14:tracePt t="13478" x="5543550" y="3556000"/>
          <p14:tracePt t="13494" x="5695950" y="3594100"/>
          <p14:tracePt t="13511" x="5822950" y="3638550"/>
          <p14:tracePt t="13528" x="5918200" y="3676650"/>
          <p14:tracePt t="13544" x="5994400" y="3714750"/>
          <p14:tracePt t="13561" x="6076950" y="3797300"/>
          <p14:tracePt t="13578" x="6235700" y="4089400"/>
          <p14:tracePt t="13595" x="6343650" y="4343400"/>
          <p14:tracePt t="13611" x="6464300" y="4629150"/>
          <p14:tracePt t="13628" x="6578600" y="4851400"/>
          <p14:tracePt t="13645" x="6661150" y="5003800"/>
          <p14:tracePt t="13661" x="6680200" y="5060950"/>
          <p14:tracePt t="13694" x="6667500" y="5060950"/>
          <p14:tracePt t="13711" x="6629400" y="5041900"/>
          <p14:tracePt t="13728" x="6584950" y="5010150"/>
          <p14:tracePt t="13745" x="6553200" y="4972050"/>
          <p14:tracePt t="13761" x="6521450" y="4921250"/>
          <p14:tracePt t="13778" x="6489700" y="4857750"/>
          <p14:tracePt t="13795" x="6362700" y="4686300"/>
          <p14:tracePt t="13812" x="6197600" y="4546600"/>
          <p14:tracePt t="13828" x="6089650" y="4476750"/>
          <p14:tracePt t="13845" x="5727700" y="4241800"/>
          <p14:tracePt t="13862" x="5099050" y="3987800"/>
          <p14:tracePt t="13879" x="4870450" y="3949700"/>
          <p14:tracePt t="13895" x="4730750" y="3949700"/>
          <p14:tracePt t="13911" x="4699000" y="3968750"/>
          <p14:tracePt t="13929" x="4584700" y="4032250"/>
          <p14:tracePt t="13945" x="4495800" y="4083050"/>
          <p14:tracePt t="13962" x="4432300" y="4133850"/>
          <p14:tracePt t="13978" x="4387850" y="4171950"/>
          <p14:tracePt t="13995" x="4375150" y="4222750"/>
          <p14:tracePt t="14012" x="4368800" y="4292600"/>
          <p14:tracePt t="14029" x="4375150" y="4337050"/>
          <p14:tracePt t="14045" x="4445000" y="4400550"/>
          <p14:tracePt t="14062" x="4597400" y="4483100"/>
          <p14:tracePt t="14079" x="4768850" y="4508500"/>
          <p14:tracePt t="14095" x="5010150" y="4533900"/>
          <p14:tracePt t="14112" x="5181600" y="4533900"/>
          <p14:tracePt t="14129" x="5746750" y="4533900"/>
          <p14:tracePt t="14145" x="6178550" y="4508500"/>
          <p14:tracePt t="14162" x="6559550" y="4470400"/>
          <p14:tracePt t="14179" x="6889750" y="4400550"/>
          <p14:tracePt t="14195" x="7042150" y="4330700"/>
          <p14:tracePt t="14212" x="7086600" y="4292600"/>
          <p14:tracePt t="14229" x="7092950" y="4260850"/>
          <p14:tracePt t="14245" x="7061200" y="4210050"/>
          <p14:tracePt t="14262" x="6870700" y="4089400"/>
          <p14:tracePt t="14279" x="6515100" y="3949700"/>
          <p14:tracePt t="14295" x="5892800" y="3841750"/>
          <p14:tracePt t="14312" x="5708650" y="3841750"/>
          <p14:tracePt t="14329" x="5416550" y="3841750"/>
          <p14:tracePt t="14346" x="5162550" y="3841750"/>
          <p14:tracePt t="14362" x="4933950" y="3924300"/>
          <p14:tracePt t="14379" x="4870450" y="4013200"/>
          <p14:tracePt t="14395" x="4851400" y="4070350"/>
          <p14:tracePt t="14413" x="4845050" y="4273550"/>
          <p14:tracePt t="14429" x="4832350" y="4438650"/>
          <p14:tracePt t="14445" x="4895850" y="4616450"/>
          <p14:tracePt t="14462" x="5003800" y="4775200"/>
          <p14:tracePt t="14479" x="5118100" y="4883150"/>
          <p14:tracePt t="14495" x="5321300" y="5010150"/>
          <p14:tracePt t="14512" x="5588000" y="5111750"/>
          <p14:tracePt t="14529" x="5975350" y="5162550"/>
          <p14:tracePt t="14547" x="6565900" y="5187950"/>
          <p14:tracePt t="14563" x="6940550" y="5168900"/>
          <p14:tracePt t="14579" x="7264400" y="5054600"/>
          <p14:tracePt t="14596" x="7404100" y="4997450"/>
          <p14:tracePt t="14613" x="7702550" y="4806950"/>
          <p14:tracePt t="14630" x="7810500" y="4641850"/>
          <p14:tracePt t="14646" x="7848600" y="4495800"/>
          <p14:tracePt t="14662" x="7854950" y="4356100"/>
          <p14:tracePt t="14679" x="7804150" y="4241800"/>
          <p14:tracePt t="14696" x="7702550" y="4133850"/>
          <p14:tracePt t="14712" x="7499350" y="4019550"/>
          <p14:tracePt t="14729" x="7213600" y="3937000"/>
          <p14:tracePt t="14746" x="6934200" y="3917950"/>
          <p14:tracePt t="14762" x="6623050" y="3905250"/>
          <p14:tracePt t="14779" x="6369050" y="3905250"/>
          <p14:tracePt t="14796" x="6045200" y="3981450"/>
          <p14:tracePt t="14812" x="5962650" y="4032250"/>
          <p14:tracePt t="14830" x="5822950" y="4127500"/>
          <p14:tracePt t="14846" x="5715000" y="4343400"/>
          <p14:tracePt t="14863" x="5695950" y="4464050"/>
          <p14:tracePt t="14879" x="5695950" y="4603750"/>
          <p14:tracePt t="14897" x="5727700" y="4686300"/>
          <p14:tracePt t="14913" x="5759450" y="4762500"/>
          <p14:tracePt t="14929" x="5810250" y="4826000"/>
          <p14:tracePt t="14946" x="5892800" y="4908550"/>
          <p14:tracePt t="14963" x="6007100" y="4984750"/>
          <p14:tracePt t="14980" x="6178550" y="5080000"/>
          <p14:tracePt t="14997" x="6610350" y="5245100"/>
          <p14:tracePt t="15013" x="6762750" y="5276850"/>
          <p14:tracePt t="15029" x="7162800" y="5346700"/>
          <p14:tracePt t="15046" x="7493000" y="5353050"/>
          <p14:tracePt t="15063" x="7981950" y="5353050"/>
          <p14:tracePt t="15079" x="8299450" y="5295900"/>
          <p14:tracePt t="15096" x="8420100" y="5245100"/>
          <p14:tracePt t="15113" x="8693150" y="5054600"/>
          <p14:tracePt t="15129" x="8813800" y="4876800"/>
          <p14:tracePt t="15146" x="8896350" y="4679950"/>
          <p14:tracePt t="15163" x="8909050" y="4540250"/>
          <p14:tracePt t="15180" x="8883650" y="4406900"/>
          <p14:tracePt t="15196" x="8826500" y="4286250"/>
          <p14:tracePt t="15214" x="8756650" y="4191000"/>
          <p14:tracePt t="15230" x="8686800" y="4121150"/>
          <p14:tracePt t="15247" x="8585200" y="4057650"/>
          <p14:tracePt t="15263" x="8413750" y="3994150"/>
          <p14:tracePt t="15280" x="8013700" y="3930650"/>
          <p14:tracePt t="15296" x="7848600" y="3917950"/>
          <p14:tracePt t="15315" x="7321550" y="3898900"/>
          <p14:tracePt t="15331" x="6985000" y="3898900"/>
          <p14:tracePt t="15347" x="6731000" y="3898900"/>
          <p14:tracePt t="15363" x="6559550" y="3911600"/>
          <p14:tracePt t="15381" x="6483350" y="3917950"/>
          <p14:tracePt t="15397" x="6457950" y="3917950"/>
          <p14:tracePt t="15442" x="6457950" y="39243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B7A1F-56FE-4CCD-A6C4-CC28D579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D1439-E8E7-4BFE-BDB6-D66524FA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5F306A-668D-4A7D-8E9D-EA3C77616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631500"/>
              </p:ext>
            </p:extLst>
          </p:nvPr>
        </p:nvGraphicFramePr>
        <p:xfrm>
          <a:off x="5672048" y="175681"/>
          <a:ext cx="5602666" cy="335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555">
                  <a:extLst>
                    <a:ext uri="{9D8B030D-6E8A-4147-A177-3AD203B41FA5}">
                      <a16:colId xmlns:a16="http://schemas.microsoft.com/office/drawing/2014/main" val="890240522"/>
                    </a:ext>
                  </a:extLst>
                </a:gridCol>
                <a:gridCol w="1927243">
                  <a:extLst>
                    <a:ext uri="{9D8B030D-6E8A-4147-A177-3AD203B41FA5}">
                      <a16:colId xmlns:a16="http://schemas.microsoft.com/office/drawing/2014/main" val="3083282322"/>
                    </a:ext>
                  </a:extLst>
                </a:gridCol>
                <a:gridCol w="1807868">
                  <a:extLst>
                    <a:ext uri="{9D8B030D-6E8A-4147-A177-3AD203B41FA5}">
                      <a16:colId xmlns:a16="http://schemas.microsoft.com/office/drawing/2014/main" val="389751925"/>
                    </a:ext>
                  </a:extLst>
                </a:gridCol>
              </a:tblGrid>
              <a:tr h="5185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 - Best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VGG - 2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311361"/>
                  </a:ext>
                </a:extLst>
              </a:tr>
              <a:tr h="518544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847101"/>
                  </a:ext>
                </a:extLst>
              </a:tr>
              <a:tr h="518544">
                <a:tc>
                  <a:txBody>
                    <a:bodyPr/>
                    <a:lstStyle/>
                    <a:p>
                      <a:r>
                        <a:rPr lang="en-US" dirty="0"/>
                        <a:t>Number of 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50 (patience = 5) </a:t>
                      </a:r>
                      <a:br>
                        <a:rPr lang="en-US" dirty="0"/>
                      </a:br>
                      <a:r>
                        <a:rPr lang="en-US" dirty="0"/>
                        <a:t>Stopped after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 (patience = 2) </a:t>
                      </a:r>
                      <a:br>
                        <a:rPr lang="en-US" dirty="0"/>
                      </a:br>
                      <a:r>
                        <a:rPr lang="en-US" dirty="0"/>
                        <a:t>Stopped after 13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031347"/>
                  </a:ext>
                </a:extLst>
              </a:tr>
              <a:tr h="518544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99.354%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203147"/>
                  </a:ext>
                </a:extLst>
              </a:tr>
              <a:tr h="518544">
                <a:tc>
                  <a:txBody>
                    <a:bodyPr/>
                    <a:lstStyle/>
                    <a:p>
                      <a:r>
                        <a:rPr lang="en-US" dirty="0"/>
                        <a:t>Loss (</a:t>
                      </a:r>
                      <a:r>
                        <a:rPr lang="en-US" dirty="0" err="1"/>
                        <a:t>crossentropy</a:t>
                      </a:r>
                      <a:r>
                        <a:rPr lang="en-US" dirty="0"/>
                        <a:t>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0.02322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679588"/>
                  </a:ext>
                </a:extLst>
              </a:tr>
              <a:tr h="518544"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rmsprop</a:t>
                      </a:r>
                      <a:r>
                        <a:rPr lang="en-US" dirty="0"/>
                        <a:t> 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=0.001)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55174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2AA7A7C-5D72-44D2-ACAD-673A203AE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6" y="292231"/>
            <a:ext cx="4616604" cy="5854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1B3F3-A3EA-4303-9214-59B6CC178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048" y="3924300"/>
            <a:ext cx="5602666" cy="2432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6A7CC96-4C9B-45AC-8EF6-EA32BB8B1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324"/>
    </mc:Choice>
    <mc:Fallback>
      <p:transition spd="slow" advTm="133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95" x="6451600" y="3924300"/>
          <p14:tracePt t="1301" x="6388100" y="3911600"/>
          <p14:tracePt t="1312" x="6343650" y="3879850"/>
          <p14:tracePt t="1321" x="6286500" y="3854450"/>
          <p14:tracePt t="1338" x="6254750" y="3835400"/>
          <p14:tracePt t="1355" x="6235700" y="3765550"/>
          <p14:tracePt t="1371" x="6223000" y="3721100"/>
          <p14:tracePt t="1405" x="6127750" y="3505200"/>
          <p14:tracePt t="1438" x="5943600" y="3365500"/>
          <p14:tracePt t="1471" x="5702300" y="3225800"/>
          <p14:tracePt t="1488" x="5575300" y="3136900"/>
          <p14:tracePt t="1504" x="5461000" y="3060700"/>
          <p14:tracePt t="1521" x="5346700" y="2971800"/>
          <p14:tracePt t="1538" x="5276850" y="2901950"/>
          <p14:tracePt t="1554" x="5245100" y="2857500"/>
          <p14:tracePt t="1571" x="5232400" y="2806700"/>
          <p14:tracePt t="1588" x="5207000" y="2762250"/>
          <p14:tracePt t="1605" x="5181600" y="2724150"/>
          <p14:tracePt t="1621" x="5137150" y="2686050"/>
          <p14:tracePt t="1638" x="5048250" y="2559050"/>
          <p14:tracePt t="1654" x="5016500" y="2514600"/>
          <p14:tracePt t="1671" x="4946650" y="2393950"/>
          <p14:tracePt t="1676" x="4921250" y="2336800"/>
          <p14:tracePt t="1689" x="4857750" y="2197100"/>
          <p14:tracePt t="1705" x="4787900" y="2038350"/>
          <p14:tracePt t="1721" x="4705350" y="1860550"/>
          <p14:tracePt t="1738" x="4616450" y="1727200"/>
          <p14:tracePt t="1755" x="4502150" y="1549400"/>
          <p14:tracePt t="1771" x="4400550" y="1384300"/>
          <p14:tracePt t="1788" x="4279900" y="1219200"/>
          <p14:tracePt t="1805" x="4171950" y="1092200"/>
          <p14:tracePt t="1822" x="4051300" y="1003300"/>
          <p14:tracePt t="1838" x="3841750" y="933450"/>
          <p14:tracePt t="1855" x="3752850" y="927100"/>
          <p14:tracePt t="1871" x="3486150" y="914400"/>
          <p14:tracePt t="1889" x="3162300" y="889000"/>
          <p14:tracePt t="1905" x="2641600" y="889000"/>
          <p14:tracePt t="1921" x="2247900" y="889000"/>
          <p14:tracePt t="1938" x="2063750" y="889000"/>
          <p14:tracePt t="1955" x="1568450" y="889000"/>
          <p14:tracePt t="1971" x="1327150" y="939800"/>
          <p14:tracePt t="1988" x="1149350" y="996950"/>
          <p14:tracePt t="2005" x="990600" y="1066800"/>
          <p14:tracePt t="2022" x="876300" y="1123950"/>
          <p14:tracePt t="2038" x="800100" y="1174750"/>
          <p14:tracePt t="2055" x="768350" y="1212850"/>
          <p14:tracePt t="2072" x="742950" y="1238250"/>
          <p14:tracePt t="2088" x="730250" y="1263650"/>
          <p14:tracePt t="2105" x="717550" y="1301750"/>
          <p14:tracePt t="2122" x="711200" y="1339850"/>
          <p14:tracePt t="2138" x="704850" y="1384300"/>
          <p14:tracePt t="2155" x="704850" y="1447800"/>
          <p14:tracePt t="2172" x="679450" y="1543050"/>
          <p14:tracePt t="2175" x="666750" y="1612900"/>
          <p14:tracePt t="2189" x="628650" y="1765300"/>
          <p14:tracePt t="2205" x="558800" y="1955800"/>
          <p14:tracePt t="2222" x="527050" y="2057400"/>
          <p14:tracePt t="2239" x="450850" y="2451100"/>
          <p14:tracePt t="2255" x="406400" y="2711450"/>
          <p14:tracePt t="2272" x="406400" y="3009900"/>
          <p14:tracePt t="2289" x="406400" y="3302000"/>
          <p14:tracePt t="2306" x="495300" y="3536950"/>
          <p14:tracePt t="2322" x="622300" y="3752850"/>
          <p14:tracePt t="2339" x="806450" y="3937000"/>
          <p14:tracePt t="2355" x="1085850" y="4146550"/>
          <p14:tracePt t="2372" x="1390650" y="4337050"/>
          <p14:tracePt t="2389" x="1930400" y="4552950"/>
          <p14:tracePt t="2405" x="2222500" y="4597400"/>
          <p14:tracePt t="2422" x="2362200" y="4597400"/>
          <p14:tracePt t="2439" x="2800350" y="4584700"/>
          <p14:tracePt t="2455" x="3054350" y="4540250"/>
          <p14:tracePt t="2472" x="3238500" y="4451350"/>
          <p14:tracePt t="2489" x="3352800" y="4292600"/>
          <p14:tracePt t="2505" x="3397250" y="4038600"/>
          <p14:tracePt t="2522" x="3397250" y="3727450"/>
          <p14:tracePt t="2539" x="3365500" y="3314700"/>
          <p14:tracePt t="2556" x="3282950" y="2889250"/>
          <p14:tracePt t="2572" x="3213100" y="2489200"/>
          <p14:tracePt t="2589" x="3155950" y="2222500"/>
          <p14:tracePt t="2606" x="3117850" y="1993900"/>
          <p14:tracePt t="2623" x="3067050" y="1784350"/>
          <p14:tracePt t="2639" x="3022600" y="1625600"/>
          <p14:tracePt t="2656" x="2997200" y="1473200"/>
          <p14:tracePt t="2672" x="2927350" y="1231900"/>
          <p14:tracePt t="2689" x="2844800" y="1092200"/>
          <p14:tracePt t="2706" x="2800350" y="1035050"/>
          <p14:tracePt t="2724" x="2622550" y="876300"/>
          <p14:tracePt t="2739" x="2432050" y="793750"/>
          <p14:tracePt t="2756" x="2203450" y="717550"/>
          <p14:tracePt t="2773" x="2006600" y="679450"/>
          <p14:tracePt t="2789" x="1866900" y="673100"/>
          <p14:tracePt t="2806" x="1746250" y="673100"/>
          <p14:tracePt t="2823" x="1619250" y="692150"/>
          <p14:tracePt t="2839" x="1447800" y="742950"/>
          <p14:tracePt t="2856" x="1263650" y="806450"/>
          <p14:tracePt t="2873" x="958850" y="933450"/>
          <p14:tracePt t="2889" x="793750" y="1035050"/>
          <p14:tracePt t="2906" x="723900" y="1092200"/>
          <p14:tracePt t="2923" x="571500" y="1270000"/>
          <p14:tracePt t="2939" x="495300" y="1371600"/>
          <p14:tracePt t="2956" x="425450" y="1485900"/>
          <p14:tracePt t="2973" x="393700" y="1574800"/>
          <p14:tracePt t="2990" x="387350" y="1644650"/>
          <p14:tracePt t="3006" x="374650" y="1733550"/>
          <p14:tracePt t="3023" x="374650" y="1885950"/>
          <p14:tracePt t="3039" x="374650" y="2076450"/>
          <p14:tracePt t="3056" x="400050" y="2260600"/>
          <p14:tracePt t="3073" x="419100" y="2413000"/>
          <p14:tracePt t="3090" x="438150" y="2546350"/>
          <p14:tracePt t="3106" x="488950" y="2679700"/>
          <p14:tracePt t="3123" x="546100" y="2863850"/>
          <p14:tracePt t="3141" x="647700" y="3130550"/>
          <p14:tracePt t="3157" x="730250" y="3270250"/>
          <p14:tracePt t="3173" x="787400" y="3403600"/>
          <p14:tracePt t="3190" x="812800" y="3460750"/>
          <p14:tracePt t="3207" x="889000" y="3600450"/>
          <p14:tracePt t="3223" x="952500" y="3695700"/>
          <p14:tracePt t="3240" x="1022350" y="3784600"/>
          <p14:tracePt t="3256" x="1123950" y="3911600"/>
          <p14:tracePt t="3273" x="1244600" y="4032250"/>
          <p14:tracePt t="3290" x="1371600" y="4152900"/>
          <p14:tracePt t="3307" x="1492250" y="4260850"/>
          <p14:tracePt t="3323" x="1606550" y="4349750"/>
          <p14:tracePt t="3340" x="1708150" y="4432300"/>
          <p14:tracePt t="3357" x="1879600" y="4533900"/>
          <p14:tracePt t="3373" x="1993900" y="4591050"/>
          <p14:tracePt t="3390" x="2038350" y="4616450"/>
          <p14:tracePt t="3407" x="2127250" y="4673600"/>
          <p14:tracePt t="3425" x="2235200" y="4730750"/>
          <p14:tracePt t="3440" x="2292350" y="4756150"/>
          <p14:tracePt t="3457" x="2349500" y="4781550"/>
          <p14:tracePt t="3473" x="2400300" y="4806950"/>
          <p14:tracePt t="3490" x="2482850" y="4838700"/>
          <p14:tracePt t="3507" x="2590800" y="4857750"/>
          <p14:tracePt t="3523" x="2717800" y="4876800"/>
          <p14:tracePt t="3540" x="2832100" y="4876800"/>
          <p14:tracePt t="3557" x="2940050" y="4876800"/>
          <p14:tracePt t="3573" x="3022600" y="4864100"/>
          <p14:tracePt t="3590" x="3073400" y="4845050"/>
          <p14:tracePt t="3607" x="3098800" y="4832350"/>
          <p14:tracePt t="3624" x="3124200" y="4819650"/>
          <p14:tracePt t="3641" x="3143250" y="4800600"/>
          <p14:tracePt t="3657" x="3149600" y="4794250"/>
          <p14:tracePt t="3675" x="3162300" y="4787900"/>
          <p14:tracePt t="3691" x="3187700" y="4787900"/>
          <p14:tracePt t="3707" x="3213100" y="4775200"/>
          <p14:tracePt t="3724" x="3244850" y="4775200"/>
          <p14:tracePt t="3741" x="3270250" y="4775200"/>
          <p14:tracePt t="3757" x="3276600" y="4775200"/>
          <p14:tracePt t="3773" x="3282950" y="4775200"/>
          <p14:tracePt t="3797" x="3289300" y="4775200"/>
          <p14:tracePt t="3807" x="3295650" y="4775200"/>
          <p14:tracePt t="3824" x="3314700" y="4775200"/>
          <p14:tracePt t="3840" x="3321050" y="4775200"/>
          <p14:tracePt t="3857" x="3333750" y="4775200"/>
          <p14:tracePt t="3874" x="3352800" y="4775200"/>
          <p14:tracePt t="3890" x="3359150" y="4775200"/>
          <p14:tracePt t="3924" x="3378200" y="4775200"/>
          <p14:tracePt t="3941" x="3403600" y="4787900"/>
          <p14:tracePt t="3957" x="3429000" y="4787900"/>
          <p14:tracePt t="3991" x="3454400" y="4787900"/>
          <p14:tracePt t="4008" x="3467100" y="4787900"/>
          <p14:tracePt t="4024" x="3473450" y="4787900"/>
          <p14:tracePt t="4072" x="3479800" y="4787900"/>
          <p14:tracePt t="4153" x="3492500" y="4787900"/>
          <p14:tracePt t="4159" x="3498850" y="4787900"/>
          <p14:tracePt t="4175" x="3530600" y="4787900"/>
          <p14:tracePt t="4191" x="3549650" y="4775200"/>
          <p14:tracePt t="4208" x="3568700" y="4775200"/>
          <p14:tracePt t="4224" x="3581400" y="4775200"/>
          <p14:tracePt t="4241" x="3594100" y="4775200"/>
          <p14:tracePt t="4257" x="3606800" y="4768850"/>
          <p14:tracePt t="4274" x="3625850" y="4768850"/>
          <p14:tracePt t="4291" x="3638550" y="4768850"/>
          <p14:tracePt t="4308" x="3657600" y="4762500"/>
          <p14:tracePt t="4324" x="3676650" y="4756150"/>
          <p14:tracePt t="4341" x="3695700" y="4749800"/>
          <p14:tracePt t="4357" x="3714750" y="4743450"/>
          <p14:tracePt t="4375" x="3721100" y="4743450"/>
          <p14:tracePt t="4391" x="3733800" y="4737100"/>
          <p14:tracePt t="4408" x="3746500" y="4730750"/>
          <p14:tracePt t="4425" x="3752850" y="4730750"/>
          <p14:tracePt t="4441" x="3759200" y="4730750"/>
          <p14:tracePt t="4458" x="3759200" y="4724400"/>
          <p14:tracePt t="4475" x="3771900" y="4718050"/>
          <p14:tracePt t="4491" x="3778250" y="4711700"/>
          <p14:tracePt t="4525" x="3784600" y="4711700"/>
          <p14:tracePt t="4964" x="3790950" y="4705350"/>
          <p14:tracePt t="4974" x="3790950" y="4699000"/>
          <p14:tracePt t="4990" x="3790950" y="4692650"/>
          <p14:tracePt t="5040" x="3790950" y="4686300"/>
          <p14:tracePt t="5054" x="3790950" y="4679950"/>
          <p14:tracePt t="5080" x="3790950" y="4673600"/>
          <p14:tracePt t="5121" x="3790950" y="4667250"/>
          <p14:tracePt t="5136" x="3797300" y="4667250"/>
          <p14:tracePt t="5146" x="3803650" y="4667250"/>
          <p14:tracePt t="5167" x="3810000" y="4667250"/>
          <p14:tracePt t="5216" x="3816350" y="4667250"/>
          <p14:tracePt t="5244" x="3822700" y="4667250"/>
          <p14:tracePt t="5284" x="3829050" y="4667250"/>
          <p14:tracePt t="5352" x="3835400" y="4667250"/>
          <p14:tracePt t="5362" x="3835400" y="4648200"/>
          <p14:tracePt t="5375" x="3848100" y="4616450"/>
          <p14:tracePt t="5392" x="3892550" y="4495800"/>
          <p14:tracePt t="5409" x="3911600" y="4400550"/>
          <p14:tracePt t="5425" x="3917950" y="4330700"/>
          <p14:tracePt t="5442" x="3917950" y="4076700"/>
          <p14:tracePt t="5459" x="3930650" y="3898900"/>
          <p14:tracePt t="5475" x="3930650" y="3746500"/>
          <p14:tracePt t="5492" x="3937000" y="3644900"/>
          <p14:tracePt t="5509" x="3937000" y="3549650"/>
          <p14:tracePt t="5525" x="3937000" y="3492500"/>
          <p14:tracePt t="5542" x="3917950" y="3422650"/>
          <p14:tracePt t="5559" x="3898900" y="3321050"/>
          <p14:tracePt t="5575" x="3873500" y="3175000"/>
          <p14:tracePt t="5594" x="3771900" y="2959100"/>
          <p14:tracePt t="5609" x="3714750" y="2832100"/>
          <p14:tracePt t="5626" x="3689350" y="2762250"/>
          <p14:tracePt t="5643" x="3632200" y="2590800"/>
          <p14:tracePt t="5660" x="3606800" y="2470150"/>
          <p14:tracePt t="5676" x="3568700" y="2343150"/>
          <p14:tracePt t="5693" x="3536950" y="2222500"/>
          <p14:tracePt t="5709" x="3486150" y="2127250"/>
          <p14:tracePt t="5725" x="3384550" y="2006600"/>
          <p14:tracePt t="5742" x="3270250" y="1898650"/>
          <p14:tracePt t="5759" x="3130550" y="1790700"/>
          <p14:tracePt t="5775" x="3009900" y="1701800"/>
          <p14:tracePt t="5792" x="2927350" y="1612900"/>
          <p14:tracePt t="5809" x="2889250" y="1555750"/>
          <p14:tracePt t="5825" x="2882900" y="1504950"/>
          <p14:tracePt t="5842" x="2870200" y="1454150"/>
          <p14:tracePt t="5859" x="2870200" y="1390650"/>
          <p14:tracePt t="5877" x="2857500" y="1289050"/>
          <p14:tracePt t="5892" x="2838450" y="1257300"/>
          <p14:tracePt t="5909" x="2832100" y="1238250"/>
          <p14:tracePt t="5925" x="2819400" y="1200150"/>
          <p14:tracePt t="5942" x="2800350" y="1174750"/>
          <p14:tracePt t="5959" x="2794000" y="1155700"/>
          <p14:tracePt t="5976" x="2781300" y="1143000"/>
          <p14:tracePt t="5992" x="2768600" y="1130300"/>
          <p14:tracePt t="6009" x="2749550" y="1123950"/>
          <p14:tracePt t="6026" x="2743200" y="1117600"/>
          <p14:tracePt t="6042" x="2736850" y="1117600"/>
          <p14:tracePt t="6060" x="2730500" y="1117600"/>
          <p14:tracePt t="6076" x="2724150" y="1117600"/>
          <p14:tracePt t="6094" x="2717800" y="1117600"/>
          <p14:tracePt t="6109" x="2711450" y="1117600"/>
          <p14:tracePt t="6126" x="2705100" y="1117600"/>
          <p14:tracePt t="6145" x="2698750" y="1117600"/>
          <p14:tracePt t="6194" x="2692400" y="1117600"/>
          <p14:tracePt t="6215" x="2692400" y="1111250"/>
          <p14:tracePt t="6235" x="2686050" y="1104900"/>
          <p14:tracePt t="6370" x="2679700" y="1104900"/>
          <p14:tracePt t="6378" x="2673350" y="1104900"/>
          <p14:tracePt t="6393" x="2667000" y="1104900"/>
          <p14:tracePt t="6415" x="2647950" y="1111250"/>
          <p14:tracePt t="6449" x="2641600" y="1117600"/>
          <p14:tracePt t="6465" x="2635250" y="1117600"/>
          <p14:tracePt t="6493" x="2635250" y="1123950"/>
          <p14:tracePt t="6500" x="2635250" y="1130300"/>
          <p14:tracePt t="6515" x="2647950" y="1136650"/>
          <p14:tracePt t="6532" x="2667000" y="1143000"/>
          <p14:tracePt t="6548" x="2711450" y="1143000"/>
          <p14:tracePt t="6566" x="2755900" y="1143000"/>
          <p14:tracePt t="6582" x="2800350" y="1136650"/>
          <p14:tracePt t="6599" x="2838450" y="1136650"/>
          <p14:tracePt t="6615" x="2857500" y="1136650"/>
          <p14:tracePt t="6694" x="2844800" y="1149350"/>
          <p14:tracePt t="6703" x="2813050" y="1162050"/>
          <p14:tracePt t="6715" x="2774950" y="1181100"/>
          <p14:tracePt t="6733" x="2533650" y="1270000"/>
          <p14:tracePt t="6749" x="2368550" y="1339850"/>
          <p14:tracePt t="6766" x="2286000" y="1384300"/>
          <p14:tracePt t="6782" x="2247900" y="1428750"/>
          <p14:tracePt t="6800" x="2235200" y="1460500"/>
          <p14:tracePt t="6816" x="2235200" y="1504950"/>
          <p14:tracePt t="6832" x="2235200" y="1562100"/>
          <p14:tracePt t="6848" x="2273300" y="1619250"/>
          <p14:tracePt t="6865" x="2324100" y="1689100"/>
          <p14:tracePt t="6882" x="2362200" y="1739900"/>
          <p14:tracePt t="6899" x="2451100" y="1854200"/>
          <p14:tracePt t="6916" x="2470150" y="1873250"/>
          <p14:tracePt t="6933" x="2540000" y="1930400"/>
          <p14:tracePt t="6949" x="2616200" y="1987550"/>
          <p14:tracePt t="6966" x="2667000" y="2032000"/>
          <p14:tracePt t="6982" x="2698750" y="2070100"/>
          <p14:tracePt t="6999" x="2705100" y="2089150"/>
          <p14:tracePt t="7016" x="2705100" y="2139950"/>
          <p14:tracePt t="7033" x="2686050" y="2190750"/>
          <p14:tracePt t="7049" x="2660650" y="2247900"/>
          <p14:tracePt t="7066" x="2616200" y="2298700"/>
          <p14:tracePt t="7083" x="2571750" y="2355850"/>
          <p14:tracePt t="7099" x="2520950" y="2419350"/>
          <p14:tracePt t="7116" x="2476500" y="2470150"/>
          <p14:tracePt t="7132" x="2444750" y="2495550"/>
          <p14:tracePt t="7149" x="2438400" y="2520950"/>
          <p14:tracePt t="7166" x="2438400" y="2540000"/>
          <p14:tracePt t="7218" x="2444750" y="2546350"/>
          <p14:tracePt t="7225" x="2451100" y="2552700"/>
          <p14:tracePt t="7234" x="2463800" y="2559050"/>
          <p14:tracePt t="7250" x="2489200" y="2578100"/>
          <p14:tracePt t="7266" x="2533650" y="2597150"/>
          <p14:tracePt t="7283" x="2584450" y="2622550"/>
          <p14:tracePt t="7299" x="2628900" y="2641600"/>
          <p14:tracePt t="7316" x="2647950" y="2654300"/>
          <p14:tracePt t="7333" x="2647950" y="2667000"/>
          <p14:tracePt t="7349" x="2647950" y="2698750"/>
          <p14:tracePt t="7366" x="2641600" y="2736850"/>
          <p14:tracePt t="7383" x="2578100" y="2844800"/>
          <p14:tracePt t="7399" x="2540000" y="2889250"/>
          <p14:tracePt t="7416" x="2470150" y="2959100"/>
          <p14:tracePt t="7433" x="2413000" y="3028950"/>
          <p14:tracePt t="7450" x="2317750" y="3187700"/>
          <p14:tracePt t="7467" x="2266950" y="3302000"/>
          <p14:tracePt t="7483" x="2241550" y="3346450"/>
          <p14:tracePt t="7500" x="2209800" y="3467100"/>
          <p14:tracePt t="7516" x="2209800" y="3549650"/>
          <p14:tracePt t="7533" x="2228850" y="3606800"/>
          <p14:tracePt t="7550" x="2247900" y="3657600"/>
          <p14:tracePt t="7567" x="2286000" y="3695700"/>
          <p14:tracePt t="7583" x="2311400" y="3727450"/>
          <p14:tracePt t="7600" x="2336800" y="3746500"/>
          <p14:tracePt t="7616" x="2349500" y="3778250"/>
          <p14:tracePt t="7633" x="2374900" y="3803650"/>
          <p14:tracePt t="7650" x="2381250" y="3848100"/>
          <p14:tracePt t="7667" x="2387600" y="3930650"/>
          <p14:tracePt t="7683" x="2387600" y="3962400"/>
          <p14:tracePt t="7700" x="2336800" y="4064000"/>
          <p14:tracePt t="7717" x="2292350" y="4140200"/>
          <p14:tracePt t="7733" x="2241550" y="4216400"/>
          <p14:tracePt t="7750" x="2178050" y="4298950"/>
          <p14:tracePt t="7768" x="2133600" y="4362450"/>
          <p14:tracePt t="7783" x="2082800" y="4432300"/>
          <p14:tracePt t="7800" x="2070100" y="4483100"/>
          <p14:tracePt t="7817" x="2063750" y="4521200"/>
          <p14:tracePt t="7833" x="2051050" y="4565650"/>
          <p14:tracePt t="7850" x="2051050" y="4597400"/>
          <p14:tracePt t="7867" x="2070100" y="4629150"/>
          <p14:tracePt t="7884" x="2095500" y="4654550"/>
          <p14:tracePt t="7900" x="2114550" y="4686300"/>
          <p14:tracePt t="7918" x="2139950" y="4718050"/>
          <p14:tracePt t="7933" x="2184400" y="4762500"/>
          <p14:tracePt t="7950" x="2203450" y="4781550"/>
          <p14:tracePt t="7967" x="2203450" y="4787900"/>
          <p14:tracePt t="7984" x="2216150" y="4800600"/>
          <p14:tracePt t="8000" x="2216150" y="4819650"/>
          <p14:tracePt t="8017" x="2216150" y="4838700"/>
          <p14:tracePt t="8034" x="2209800" y="4870450"/>
          <p14:tracePt t="8050" x="2203450" y="4889500"/>
          <p14:tracePt t="8067" x="2203450" y="4895850"/>
          <p14:tracePt t="8084" x="2197100" y="4908550"/>
          <p14:tracePt t="8100" x="2190750" y="4908550"/>
          <p14:tracePt t="8176" x="2190750" y="4914900"/>
          <p14:tracePt t="8214" x="2197100" y="4921250"/>
          <p14:tracePt t="8268" x="2203450" y="4921250"/>
          <p14:tracePt t="8606" x="2203450" y="4927600"/>
          <p14:tracePt t="8616" x="2209800" y="4953000"/>
          <p14:tracePt t="8624" x="2235200" y="5010150"/>
          <p14:tracePt t="8635" x="2286000" y="5143500"/>
          <p14:tracePt t="8652" x="2311400" y="5207000"/>
          <p14:tracePt t="8669" x="2413000" y="5416550"/>
          <p14:tracePt t="8685" x="2476500" y="5543550"/>
          <p14:tracePt t="8719" x="2565400" y="5683250"/>
          <p14:tracePt t="8752" x="2597150" y="5708650"/>
          <p14:tracePt t="8786" x="2635250" y="5708650"/>
          <p14:tracePt t="8802" x="2641600" y="5702300"/>
          <p14:tracePt t="8819" x="2647950" y="5683250"/>
          <p14:tracePt t="8836" x="2647950" y="5645150"/>
          <p14:tracePt t="8852" x="2635250" y="5600700"/>
          <p14:tracePt t="8871" x="2584450" y="5562600"/>
          <p14:tracePt t="8885" x="2546350" y="5543550"/>
          <p14:tracePt t="8903" x="2286000" y="5505450"/>
          <p14:tracePt t="8919" x="2019300" y="5505450"/>
          <p14:tracePt t="8936" x="1879600" y="5505450"/>
          <p14:tracePt t="8953" x="1504950" y="5505450"/>
          <p14:tracePt t="8969" x="1301750" y="5505450"/>
          <p14:tracePt t="8985" x="1168400" y="5524500"/>
          <p14:tracePt t="9002" x="1092200" y="5543550"/>
          <p14:tracePt t="9019" x="1054100" y="5543550"/>
          <p14:tracePt t="9036" x="1028700" y="5562600"/>
          <p14:tracePt t="9053" x="984250" y="5581650"/>
          <p14:tracePt t="9069" x="939800" y="5613400"/>
          <p14:tracePt t="9086" x="901700" y="5638800"/>
          <p14:tracePt t="9103" x="831850" y="5695950"/>
          <p14:tracePt t="9119" x="806450" y="5740400"/>
          <p14:tracePt t="9136" x="800100" y="5759450"/>
          <p14:tracePt t="9152" x="774700" y="5822950"/>
          <p14:tracePt t="9169" x="768350" y="5956300"/>
          <p14:tracePt t="9186" x="781050" y="6064250"/>
          <p14:tracePt t="9202" x="812800" y="6140450"/>
          <p14:tracePt t="9219" x="869950" y="6223000"/>
          <p14:tracePt t="9236" x="990600" y="6299200"/>
          <p14:tracePt t="9253" x="1200150" y="6381750"/>
          <p14:tracePt t="9269" x="1466850" y="6438900"/>
          <p14:tracePt t="9286" x="1758950" y="6451600"/>
          <p14:tracePt t="9303" x="2044700" y="6451600"/>
          <p14:tracePt t="9319" x="2260600" y="6438900"/>
          <p14:tracePt t="9336" x="2419350" y="6375400"/>
          <p14:tracePt t="9353" x="2508250" y="6311900"/>
          <p14:tracePt t="9369" x="2552700" y="6235700"/>
          <p14:tracePt t="9386" x="2571750" y="6045200"/>
          <p14:tracePt t="9403" x="2571750" y="5924550"/>
          <p14:tracePt t="9419" x="2559050" y="5873750"/>
          <p14:tracePt t="9437" x="2514600" y="5721350"/>
          <p14:tracePt t="9453" x="2489200" y="5651500"/>
          <p14:tracePt t="9469" x="2451100" y="5581650"/>
          <p14:tracePt t="9487" x="2393950" y="5524500"/>
          <p14:tracePt t="9503" x="2311400" y="5467350"/>
          <p14:tracePt t="9519" x="2209800" y="5397500"/>
          <p14:tracePt t="9536" x="2063750" y="5321300"/>
          <p14:tracePt t="9553" x="1911350" y="5251450"/>
          <p14:tracePt t="9570" x="1778000" y="5194300"/>
          <p14:tracePt t="9587" x="1644650" y="5143500"/>
          <p14:tracePt t="9603" x="1593850" y="5118100"/>
          <p14:tracePt t="9620" x="1581150" y="5111750"/>
          <p14:tracePt t="9636" x="1562100" y="5111750"/>
          <p14:tracePt t="9654" x="1543050" y="5105400"/>
          <p14:tracePt t="9670" x="1524000" y="5105400"/>
          <p14:tracePt t="9687" x="1511300" y="5105400"/>
          <p14:tracePt t="9703" x="1498600" y="5105400"/>
          <p14:tracePt t="9720" x="1492250" y="5105400"/>
          <p14:tracePt t="9736" x="1485900" y="5105400"/>
          <p14:tracePt t="9818" x="1479550" y="5105400"/>
          <p14:tracePt t="9942" x="1473200" y="5105400"/>
          <p14:tracePt t="9962" x="1460500" y="5111750"/>
          <p14:tracePt t="9971" x="1447800" y="5118100"/>
          <p14:tracePt t="9987" x="1403350" y="5143500"/>
          <p14:tracePt t="10003" x="1384300" y="5143500"/>
          <p14:tracePt t="10020" x="1358900" y="5156200"/>
          <p14:tracePt t="10037" x="1346200" y="5162550"/>
          <p14:tracePt t="10054" x="1333500" y="5168900"/>
          <p14:tracePt t="10071" x="1320800" y="5175250"/>
          <p14:tracePt t="10087" x="1314450" y="5175250"/>
          <p14:tracePt t="10104" x="1314450" y="5181600"/>
          <p14:tracePt t="10148" x="1308100" y="5181600"/>
          <p14:tracePt t="10951" x="1320800" y="5181600"/>
          <p14:tracePt t="10960" x="1365250" y="5181600"/>
          <p14:tracePt t="10970" x="1441450" y="5181600"/>
          <p14:tracePt t="10980" x="1543050" y="5181600"/>
          <p14:tracePt t="10996" x="1885950" y="5194300"/>
          <p14:tracePt t="11013" x="2444750" y="5238750"/>
          <p14:tracePt t="11030" x="2971800" y="5251450"/>
          <p14:tracePt t="11063" x="3473450" y="5276850"/>
          <p14:tracePt t="11096" x="3549650" y="5276850"/>
          <p14:tracePt t="11171" x="3556000" y="5276850"/>
          <p14:tracePt t="11178" x="3562350" y="5276850"/>
          <p14:tracePt t="11188" x="3562350" y="5270500"/>
          <p14:tracePt t="11196" x="3568700" y="5270500"/>
          <p14:tracePt t="11213" x="3581400" y="5257800"/>
          <p14:tracePt t="11229" x="3606800" y="5232400"/>
          <p14:tracePt t="11247" x="3689350" y="5207000"/>
          <p14:tracePt t="11263" x="3873500" y="5175250"/>
          <p14:tracePt t="11280" x="4184650" y="5175250"/>
          <p14:tracePt t="11297" x="4806950" y="5175250"/>
          <p14:tracePt t="11313" x="5080000" y="5194300"/>
          <p14:tracePt t="11330" x="5156200" y="5194300"/>
          <p14:tracePt t="11347" x="5194300" y="5194300"/>
          <p14:tracePt t="11404" x="5175250" y="5194300"/>
          <p14:tracePt t="11414" x="5162550" y="5194300"/>
          <p14:tracePt t="11422" x="5149850" y="5200650"/>
          <p14:tracePt t="11430" x="5143500" y="5200650"/>
          <p14:tracePt t="11446" x="5124450" y="5200650"/>
          <p14:tracePt t="11463" x="5067300" y="5194300"/>
          <p14:tracePt t="11480" x="4972050" y="5175250"/>
          <p14:tracePt t="11496" x="4876800" y="5168900"/>
          <p14:tracePt t="11513" x="4806950" y="5162550"/>
          <p14:tracePt t="11530" x="4762500" y="5156200"/>
          <p14:tracePt t="11547" x="4730750" y="5156200"/>
          <p14:tracePt t="11563" x="4673600" y="5156200"/>
          <p14:tracePt t="11581" x="4483100" y="5156200"/>
          <p14:tracePt t="11597" x="4286250" y="5168900"/>
          <p14:tracePt t="11613" x="4171950" y="5168900"/>
          <p14:tracePt t="11631" x="3848100" y="5168900"/>
          <p14:tracePt t="11647" x="3670300" y="5168900"/>
          <p14:tracePt t="11664" x="3587750" y="5168900"/>
          <p14:tracePt t="11680" x="3549650" y="5175250"/>
          <p14:tracePt t="11697" x="3505200" y="5175250"/>
          <p14:tracePt t="11702" x="3486150" y="5175250"/>
          <p14:tracePt t="11714" x="3460750" y="5175250"/>
          <p14:tracePt t="11731" x="3352800" y="5194300"/>
          <p14:tracePt t="11747" x="3124200" y="5213350"/>
          <p14:tracePt t="11764" x="2838450" y="5232400"/>
          <p14:tracePt t="11781" x="2355850" y="5283200"/>
          <p14:tracePt t="11797" x="2076450" y="5302250"/>
          <p14:tracePt t="11814" x="1936750" y="5314950"/>
          <p14:tracePt t="11830" x="1695450" y="5334000"/>
          <p14:tracePt t="11847" x="1416050" y="5372100"/>
          <p14:tracePt t="11864" x="1257300" y="5384800"/>
          <p14:tracePt t="11880" x="1143000" y="5403850"/>
          <p14:tracePt t="11897" x="1009650" y="5429250"/>
          <p14:tracePt t="11914" x="889000" y="5461000"/>
          <p14:tracePt t="11931" x="762000" y="5505450"/>
          <p14:tracePt t="11947" x="654050" y="5562600"/>
          <p14:tracePt t="11964" x="565150" y="5607050"/>
          <p14:tracePt t="11980" x="520700" y="5632450"/>
          <p14:tracePt t="11997" x="508000" y="5651500"/>
          <p14:tracePt t="12014" x="508000" y="5683250"/>
          <p14:tracePt t="12031" x="533400" y="5740400"/>
          <p14:tracePt t="12049" x="622300" y="5873750"/>
          <p14:tracePt t="12064" x="666750" y="5918200"/>
          <p14:tracePt t="12081" x="781050" y="6057900"/>
          <p14:tracePt t="12097" x="825500" y="6102350"/>
          <p14:tracePt t="12115" x="984250" y="6229350"/>
          <p14:tracePt t="12131" x="1136650" y="6273800"/>
          <p14:tracePt t="12147" x="1365250" y="6330950"/>
          <p14:tracePt t="12164" x="1663700" y="6337300"/>
          <p14:tracePt t="12182" x="2089150" y="6337300"/>
          <p14:tracePt t="12188" x="2324100" y="6337300"/>
          <p14:tracePt t="12197" x="2552700" y="6337300"/>
          <p14:tracePt t="12214" x="2971800" y="6337300"/>
          <p14:tracePt t="12231" x="3346450" y="6318250"/>
          <p14:tracePt t="12248" x="3594100" y="6286500"/>
          <p14:tracePt t="12264" x="3797300" y="6248400"/>
          <p14:tracePt t="12281" x="3987800" y="6178550"/>
          <p14:tracePt t="12298" x="4013200" y="6159500"/>
          <p14:tracePt t="12314" x="4044950" y="6115050"/>
          <p14:tracePt t="12331" x="4070350" y="6032500"/>
          <p14:tracePt t="12348" x="4070350" y="5994400"/>
          <p14:tracePt t="12364" x="4057650" y="5930900"/>
          <p14:tracePt t="12381" x="4038600" y="5880100"/>
          <p14:tracePt t="12400" x="4013200" y="5822950"/>
          <p14:tracePt t="12415" x="3981450" y="5778500"/>
          <p14:tracePt t="12431" x="3949700" y="5727700"/>
          <p14:tracePt t="12448" x="3860800" y="5664200"/>
          <p14:tracePt t="12465" x="3790950" y="5613400"/>
          <p14:tracePt t="12481" x="3714750" y="5562600"/>
          <p14:tracePt t="12498" x="3651250" y="5524500"/>
          <p14:tracePt t="12515" x="3600450" y="5499100"/>
          <p14:tracePt t="12531" x="3530600" y="5467350"/>
          <p14:tracePt t="12548" x="3302000" y="5422900"/>
          <p14:tracePt t="12564" x="3098800" y="5378450"/>
          <p14:tracePt t="12581" x="2971800" y="5359400"/>
          <p14:tracePt t="12598" x="2622550" y="5302250"/>
          <p14:tracePt t="12615" x="2432050" y="5283200"/>
          <p14:tracePt t="12631" x="2279650" y="5283200"/>
          <p14:tracePt t="12648" x="2127250" y="5276850"/>
          <p14:tracePt t="12665" x="1974850" y="5276850"/>
          <p14:tracePt t="12683" x="1771650" y="5276850"/>
          <p14:tracePt t="12686" x="1670050" y="5276850"/>
          <p14:tracePt t="12698" x="1574800" y="5289550"/>
          <p14:tracePt t="12715" x="1409700" y="5308600"/>
          <p14:tracePt t="12732" x="1250950" y="5340350"/>
          <p14:tracePt t="12748" x="1123950" y="5359400"/>
          <p14:tracePt t="12765" x="946150" y="5391150"/>
          <p14:tracePt t="12781" x="914400" y="5410200"/>
          <p14:tracePt t="12798" x="857250" y="5422900"/>
          <p14:tracePt t="12815" x="787400" y="5461000"/>
          <p14:tracePt t="12832" x="736600" y="5480050"/>
          <p14:tracePt t="12848" x="711200" y="5492750"/>
          <p14:tracePt t="12865" x="704850" y="5499100"/>
          <p14:tracePt t="12881" x="698500" y="5505450"/>
          <p14:tracePt t="13064" x="698500" y="5511800"/>
          <p14:tracePt t="13141" x="692150" y="5511800"/>
          <p14:tracePt t="13776" x="692150" y="5518150"/>
          <p14:tracePt t="14446" x="685800" y="5518150"/>
          <p14:tracePt t="14454" x="685800" y="5511800"/>
          <p14:tracePt t="14526" x="685800" y="5505450"/>
          <p14:tracePt t="14542" x="679450" y="5505450"/>
          <p14:tracePt t="14558" x="679450" y="5492750"/>
          <p14:tracePt t="14593" x="679450" y="5486400"/>
          <p14:tracePt t="14602" x="673100" y="5486400"/>
          <p14:tracePt t="14626" x="673100" y="5480050"/>
          <p14:tracePt t="14643" x="673100" y="5473700"/>
          <p14:tracePt t="14660" x="673100" y="5467350"/>
          <p14:tracePt t="14677" x="673100" y="5461000"/>
          <p14:tracePt t="14693" x="673100" y="5454650"/>
          <p14:tracePt t="14713" x="673100" y="5448300"/>
          <p14:tracePt t="14754" x="673100" y="5441950"/>
          <p14:tracePt t="15032" x="666750" y="5441950"/>
          <p14:tracePt t="15248" x="673100" y="5454650"/>
          <p14:tracePt t="15258" x="692150" y="5473700"/>
          <p14:tracePt t="15271" x="711200" y="5492750"/>
          <p14:tracePt t="15280" x="730250" y="5524500"/>
          <p14:tracePt t="15293" x="755650" y="5568950"/>
          <p14:tracePt t="15305" x="762000" y="5600700"/>
          <p14:tracePt t="15322" x="787400" y="5626100"/>
          <p14:tracePt t="15371" x="869950" y="5715000"/>
          <p14:tracePt t="15405" x="946150" y="5765800"/>
          <p14:tracePt t="15438" x="1035050" y="5797550"/>
          <p14:tracePt t="15455" x="1085850" y="5829300"/>
          <p14:tracePt t="15471" x="1162050" y="5867400"/>
          <p14:tracePt t="15488" x="1231900" y="5905500"/>
          <p14:tracePt t="15505" x="1320800" y="5937250"/>
          <p14:tracePt t="15521" x="1365250" y="5969000"/>
          <p14:tracePt t="15538" x="1416050" y="5988050"/>
          <p14:tracePt t="15555" x="1428750" y="5994400"/>
          <p14:tracePt t="15571" x="1435100" y="5994400"/>
          <p14:tracePt t="15589" x="1460500" y="6000750"/>
          <p14:tracePt t="15605" x="1473200" y="6013450"/>
          <p14:tracePt t="15622" x="1530350" y="6019800"/>
          <p14:tracePt t="15638" x="1600200" y="6038850"/>
          <p14:tracePt t="15655" x="1670050" y="6045200"/>
          <p14:tracePt t="15672" x="1752600" y="6064250"/>
          <p14:tracePt t="15688" x="1835150" y="6070600"/>
          <p14:tracePt t="15705" x="1936750" y="6076950"/>
          <p14:tracePt t="15722" x="2038350" y="6076950"/>
          <p14:tracePt t="15738" x="2184400" y="6089650"/>
          <p14:tracePt t="15755" x="2349500" y="6096000"/>
          <p14:tracePt t="15772" x="2501900" y="6096000"/>
          <p14:tracePt t="15788" x="2641600" y="6108700"/>
          <p14:tracePt t="15805" x="2774950" y="6108700"/>
          <p14:tracePt t="15822" x="2889250" y="6115050"/>
          <p14:tracePt t="15838" x="2946400" y="6115050"/>
          <p14:tracePt t="15855" x="2971800" y="6115050"/>
          <p14:tracePt t="15872" x="3016250" y="6115050"/>
          <p14:tracePt t="15889" x="3086100" y="6115050"/>
          <p14:tracePt t="15905" x="3130550" y="6115050"/>
          <p14:tracePt t="15922" x="3181350" y="6096000"/>
          <p14:tracePt t="15939" x="3219450" y="6064250"/>
          <p14:tracePt t="15955" x="3257550" y="6045200"/>
          <p14:tracePt t="15972" x="3276600" y="6000750"/>
          <p14:tracePt t="15989" x="3302000" y="5949950"/>
          <p14:tracePt t="16005" x="3314700" y="5899150"/>
          <p14:tracePt t="16023" x="3327400" y="5829300"/>
          <p14:tracePt t="16039" x="3327400" y="5791200"/>
          <p14:tracePt t="16055" x="3327400" y="5772150"/>
          <p14:tracePt t="16072" x="3308350" y="5708650"/>
          <p14:tracePt t="16089" x="3238500" y="5588000"/>
          <p14:tracePt t="16105" x="3168650" y="5499100"/>
          <p14:tracePt t="16122" x="3041650" y="5422900"/>
          <p14:tracePt t="16139" x="2819400" y="5295900"/>
          <p14:tracePt t="16155" x="2413000" y="5143500"/>
          <p14:tracePt t="16172" x="1917700" y="5073650"/>
          <p14:tracePt t="16189" x="1485900" y="5029200"/>
          <p14:tracePt t="16206" x="1181100" y="5022850"/>
          <p14:tracePt t="16211" x="1066800" y="5022850"/>
          <p14:tracePt t="16222" x="965200" y="5022850"/>
          <p14:tracePt t="16239" x="800100" y="5022850"/>
          <p14:tracePt t="16256" x="704850" y="5041900"/>
          <p14:tracePt t="16273" x="654050" y="5054600"/>
          <p14:tracePt t="16289" x="609600" y="5086350"/>
          <p14:tracePt t="16306" x="571500" y="5105400"/>
          <p14:tracePt t="16322" x="527050" y="5143500"/>
          <p14:tracePt t="16339" x="514350" y="5149850"/>
          <p14:tracePt t="16356" x="501650" y="5168900"/>
          <p14:tracePt t="16372" x="488950" y="5181600"/>
          <p14:tracePt t="16390" x="488950" y="5187950"/>
          <p14:tracePt t="16883" x="488950" y="5181600"/>
          <p14:tracePt t="16893" x="488950" y="5168900"/>
          <p14:tracePt t="16908" x="488950" y="5149850"/>
          <p14:tracePt t="16930" x="488950" y="5124450"/>
          <p14:tracePt t="16947" x="488950" y="5111750"/>
          <p14:tracePt t="16964" x="488950" y="5086350"/>
          <p14:tracePt t="16980" x="495300" y="5073650"/>
          <p14:tracePt t="17014" x="539750" y="5016500"/>
          <p14:tracePt t="17047" x="933450" y="4730750"/>
          <p14:tracePt t="17080" x="1276350" y="4483100"/>
          <p14:tracePt t="17097" x="1651000" y="4267200"/>
          <p14:tracePt t="17113" x="1879600" y="4140200"/>
          <p14:tracePt t="17130" x="2127250" y="4051300"/>
          <p14:tracePt t="17147" x="2222500" y="4006850"/>
          <p14:tracePt t="17164" x="2476500" y="3917950"/>
          <p14:tracePt t="17180" x="2584450" y="3873500"/>
          <p14:tracePt t="17198" x="2660650" y="3810000"/>
          <p14:tracePt t="17214" x="2724150" y="3752850"/>
          <p14:tracePt t="17230" x="2768600" y="3689350"/>
          <p14:tracePt t="17247" x="2800350" y="3606800"/>
          <p14:tracePt t="17264" x="2806700" y="3511550"/>
          <p14:tracePt t="17280" x="2806700" y="3397250"/>
          <p14:tracePt t="17297" x="2774950" y="3276600"/>
          <p14:tracePt t="17314" x="2749550" y="3155950"/>
          <p14:tracePt t="17331" x="2698750" y="2990850"/>
          <p14:tracePt t="17347" x="2692400" y="2946400"/>
          <p14:tracePt t="17364" x="2686050" y="2882900"/>
          <p14:tracePt t="17381" x="2673350" y="2800350"/>
          <p14:tracePt t="17398" x="2667000" y="2755900"/>
          <p14:tracePt t="17413" x="2641600" y="2717800"/>
          <p14:tracePt t="17431" x="2616200" y="2654300"/>
          <p14:tracePt t="17447" x="2571750" y="2565400"/>
          <p14:tracePt t="17463" x="2514600" y="2451100"/>
          <p14:tracePt t="17480" x="2444750" y="2317750"/>
          <p14:tracePt t="17497" x="2387600" y="2165350"/>
          <p14:tracePt t="17514" x="2292350" y="2006600"/>
          <p14:tracePt t="17530" x="2171700" y="1765300"/>
          <p14:tracePt t="17547" x="2133600" y="1682750"/>
          <p14:tracePt t="17564" x="2070100" y="1530350"/>
          <p14:tracePt t="17581" x="2012950" y="1397000"/>
          <p14:tracePt t="17597" x="1936750" y="1219200"/>
          <p14:tracePt t="17614" x="1892300" y="1130300"/>
          <p14:tracePt t="17631" x="1879600" y="1098550"/>
          <p14:tracePt t="17647" x="1866900" y="1035050"/>
          <p14:tracePt t="17664" x="1860550" y="1003300"/>
          <p14:tracePt t="17681" x="1860550" y="977900"/>
          <p14:tracePt t="17698" x="1879600" y="933450"/>
          <p14:tracePt t="17703" x="1892300" y="920750"/>
          <p14:tracePt t="17719" x="1930400" y="876300"/>
          <p14:tracePt t="17731" x="1962150" y="863600"/>
          <p14:tracePt t="17747" x="2025650" y="812800"/>
          <p14:tracePt t="17764" x="2114550" y="768350"/>
          <p14:tracePt t="17781" x="2190750" y="742950"/>
          <p14:tracePt t="17797" x="2254250" y="736600"/>
          <p14:tracePt t="17815" x="2400300" y="730250"/>
          <p14:tracePt t="17831" x="2470150" y="742950"/>
          <p14:tracePt t="17847" x="2590800" y="768350"/>
          <p14:tracePt t="17865" x="2762250" y="819150"/>
          <p14:tracePt t="17881" x="2819400" y="857250"/>
          <p14:tracePt t="17898" x="2838450" y="869950"/>
          <p14:tracePt t="17915" x="2838450" y="889000"/>
          <p14:tracePt t="17931" x="2800350" y="965200"/>
          <p14:tracePt t="17948" x="2705100" y="1079500"/>
          <p14:tracePt t="17964" x="2559050" y="1225550"/>
          <p14:tracePt t="17981" x="2400300" y="1403350"/>
          <p14:tracePt t="17998" x="2279650" y="1619250"/>
          <p14:tracePt t="18014" x="2197100" y="1822450"/>
          <p14:tracePt t="18031" x="2171700" y="1987550"/>
          <p14:tracePt t="18048" x="2171700" y="2127250"/>
          <p14:tracePt t="18065" x="2197100" y="2247900"/>
          <p14:tracePt t="18082" x="2273300" y="2368550"/>
          <p14:tracePt t="18098" x="2457450" y="2470150"/>
          <p14:tracePt t="18115" x="2616200" y="2533650"/>
          <p14:tracePt t="18131" x="2698750" y="2559050"/>
          <p14:tracePt t="18148" x="2863850" y="2616200"/>
          <p14:tracePt t="18164" x="2914650" y="2647950"/>
          <p14:tracePt t="18181" x="2940050" y="2686050"/>
          <p14:tracePt t="18198" x="2952750" y="2717800"/>
          <p14:tracePt t="18214" x="2959100" y="2787650"/>
          <p14:tracePt t="18231" x="2940050" y="2870200"/>
          <p14:tracePt t="18248" x="2914650" y="2965450"/>
          <p14:tracePt t="18265" x="2876550" y="3098800"/>
          <p14:tracePt t="18282" x="2832100" y="3270250"/>
          <p14:tracePt t="18298" x="2794000" y="3403600"/>
          <p14:tracePt t="18315" x="2768600" y="3575050"/>
          <p14:tracePt t="18331" x="2768600" y="3625850"/>
          <p14:tracePt t="18349" x="2749550" y="3759200"/>
          <p14:tracePt t="18365" x="2749550" y="3829050"/>
          <p14:tracePt t="18382" x="2749550" y="3860800"/>
          <p14:tracePt t="18398" x="2749550" y="3879850"/>
          <p14:tracePt t="18415" x="2749550" y="3886200"/>
          <p14:tracePt t="18432" x="2749550" y="3892550"/>
          <p14:tracePt t="18448" x="2749550" y="3898900"/>
          <p14:tracePt t="18465" x="2749550" y="3911600"/>
          <p14:tracePt t="18482" x="2749550" y="3917950"/>
          <p14:tracePt t="18498" x="2743200" y="3924300"/>
          <p14:tracePt t="18515" x="2743200" y="3937000"/>
          <p14:tracePt t="18532" x="2743200" y="3943350"/>
          <p14:tracePt t="18548" x="2743200" y="3962400"/>
          <p14:tracePt t="18565" x="2743200" y="3968750"/>
          <p14:tracePt t="18582" x="2736850" y="3975100"/>
          <p14:tracePt t="18598" x="2730500" y="3981450"/>
          <p14:tracePt t="18615" x="2724150" y="3994150"/>
          <p14:tracePt t="18632" x="2724150" y="4000500"/>
          <p14:tracePt t="18649" x="2717800" y="4006850"/>
          <p14:tracePt t="18665" x="2711450" y="4013200"/>
          <p14:tracePt t="18682" x="2711450" y="4019550"/>
          <p14:tracePt t="18699" x="2705100" y="4025900"/>
          <p14:tracePt t="18716" x="2705100" y="4032250"/>
          <p14:tracePt t="18733" x="2705100" y="4038600"/>
          <p14:tracePt t="18756" x="2698750" y="4038600"/>
          <p14:tracePt t="18770" x="2698750" y="4044950"/>
          <p14:tracePt t="18782" x="2698750" y="4051300"/>
          <p14:tracePt t="18799" x="2692400" y="4057650"/>
          <p14:tracePt t="18816" x="2686050" y="4064000"/>
          <p14:tracePt t="18832" x="2686050" y="4070350"/>
          <p14:tracePt t="18849" x="2679700" y="4076700"/>
          <p14:tracePt t="18865" x="2667000" y="4102100"/>
          <p14:tracePt t="18882" x="2660650" y="4114800"/>
          <p14:tracePt t="18899" x="2660650" y="4127500"/>
          <p14:tracePt t="18916" x="2660650" y="4133850"/>
          <p14:tracePt t="18933" x="2660650" y="4140200"/>
          <p14:tracePt t="21858" x="2609850" y="4102100"/>
          <p14:tracePt t="21866" x="2552700" y="4064000"/>
          <p14:tracePt t="21873" x="2533650" y="4044950"/>
          <p14:tracePt t="21888" x="2514600" y="3987800"/>
          <p14:tracePt t="21905" x="2527300" y="3911600"/>
          <p14:tracePt t="21921" x="2628900" y="3784600"/>
          <p14:tracePt t="21938" x="2755900" y="3683000"/>
          <p14:tracePt t="21972" x="2813050" y="3644900"/>
          <p14:tracePt t="22005" x="2819400" y="3638550"/>
          <p14:tracePt t="22074" x="2819400" y="3632200"/>
          <p14:tracePt t="22083" x="2825750" y="3613150"/>
          <p14:tracePt t="22092" x="2838450" y="3600450"/>
          <p14:tracePt t="22105" x="2863850" y="3581400"/>
          <p14:tracePt t="22122" x="2927350" y="3568700"/>
          <p14:tracePt t="22139" x="2971800" y="3568700"/>
          <p14:tracePt t="22155" x="3022600" y="3568700"/>
          <p14:tracePt t="22172" x="3067050" y="3575050"/>
          <p14:tracePt t="22188" x="3098800" y="3594100"/>
          <p14:tracePt t="22205" x="3111500" y="3594100"/>
          <p14:tracePt t="22222" x="3136900" y="3594100"/>
          <p14:tracePt t="22226" x="3149600" y="3594100"/>
          <p14:tracePt t="22239" x="3181350" y="3587750"/>
          <p14:tracePt t="22255" x="3200400" y="3575050"/>
          <p14:tracePt t="22272" x="3244850" y="3543300"/>
          <p14:tracePt t="22289" x="3282950" y="3517900"/>
          <p14:tracePt t="22305" x="3295650" y="3511550"/>
          <p14:tracePt t="22322" x="3302000" y="3511550"/>
          <p14:tracePt t="22362" x="3314700" y="3511550"/>
          <p14:tracePt t="22372" x="3333750" y="3517900"/>
          <p14:tracePt t="22382" x="3352800" y="3530600"/>
          <p14:tracePt t="22392" x="3378200" y="3536950"/>
          <p14:tracePt t="22405" x="3441700" y="3536950"/>
          <p14:tracePt t="22422" x="3543300" y="3536950"/>
          <p14:tracePt t="22439" x="3670300" y="3536950"/>
          <p14:tracePt t="22455" x="3778250" y="3524250"/>
          <p14:tracePt t="22472" x="3848100" y="3511550"/>
          <p14:tracePt t="22489" x="3905250" y="3505200"/>
          <p14:tracePt t="22506" x="3949700" y="3505200"/>
          <p14:tracePt t="22522" x="4006850" y="3505200"/>
          <p14:tracePt t="22539" x="4019550" y="3505200"/>
          <p14:tracePt t="22556" x="4070350" y="3505200"/>
          <p14:tracePt t="22573" x="4159250" y="3492500"/>
          <p14:tracePt t="22589" x="4229100" y="3467100"/>
          <p14:tracePt t="22606" x="4273550" y="3448050"/>
          <p14:tracePt t="22622" x="4318000" y="3429000"/>
          <p14:tracePt t="22639" x="4349750" y="3409950"/>
          <p14:tracePt t="22656" x="4394200" y="3384550"/>
          <p14:tracePt t="22673" x="4425950" y="3365500"/>
          <p14:tracePt t="22689" x="4445000" y="3346450"/>
          <p14:tracePt t="22706" x="4476750" y="3321050"/>
          <p14:tracePt t="22723" x="4527550" y="3263900"/>
          <p14:tracePt t="22739" x="4552950" y="3225800"/>
          <p14:tracePt t="22743" x="4578350" y="3206750"/>
          <p14:tracePt t="22756" x="4610100" y="3162300"/>
          <p14:tracePt t="22773" x="4718050" y="3048000"/>
          <p14:tracePt t="22789" x="4787900" y="2965450"/>
          <p14:tracePt t="22806" x="4826000" y="2908300"/>
          <p14:tracePt t="22822" x="4838700" y="2889250"/>
          <p14:tracePt t="22839" x="4857750" y="2857500"/>
          <p14:tracePt t="22856" x="4857750" y="2844800"/>
          <p14:tracePt t="26926" x="4889500" y="2832100"/>
          <p14:tracePt t="26935" x="5022850" y="2762250"/>
          <p14:tracePt t="26952" x="5372100" y="2647950"/>
          <p14:tracePt t="26973" x="5537200" y="2590800"/>
          <p14:tracePt t="27012" x="5530850" y="2584450"/>
          <p14:tracePt t="27023" x="5524500" y="2584450"/>
          <p14:tracePt t="27056" x="5505450" y="2552700"/>
          <p14:tracePt t="27090" x="5530850" y="2482850"/>
          <p14:tracePt t="27123" x="5600700" y="2438400"/>
          <p14:tracePt t="27140" x="5715000" y="2368550"/>
          <p14:tracePt t="27157" x="6140450" y="2190750"/>
          <p14:tracePt t="27173" x="6521450" y="2025650"/>
          <p14:tracePt t="27190" x="6762750" y="1936750"/>
          <p14:tracePt t="27207" x="7410450" y="1676400"/>
          <p14:tracePt t="27223" x="7645400" y="1581150"/>
          <p14:tracePt t="27240" x="7797800" y="1498600"/>
          <p14:tracePt t="27256" x="7899400" y="1422400"/>
          <p14:tracePt t="27273" x="7950200" y="1371600"/>
          <p14:tracePt t="27290" x="7962900" y="1320800"/>
          <p14:tracePt t="27306" x="7975600" y="1295400"/>
          <p14:tracePt t="27323" x="7975600" y="1276350"/>
          <p14:tracePt t="27340" x="7975600" y="1263650"/>
          <p14:tracePt t="27357" x="7975600" y="1257300"/>
          <p14:tracePt t="27373" x="7988300" y="1231900"/>
          <p14:tracePt t="27390" x="8001000" y="1193800"/>
          <p14:tracePt t="27407" x="8001000" y="1181100"/>
          <p14:tracePt t="27423" x="8001000" y="1155700"/>
          <p14:tracePt t="27440" x="7988300" y="1123950"/>
          <p14:tracePt t="27457" x="7975600" y="1060450"/>
          <p14:tracePt t="27474" x="7969250" y="1028700"/>
          <p14:tracePt t="27491" x="7969250" y="1003300"/>
          <p14:tracePt t="27507" x="7969250" y="984250"/>
          <p14:tracePt t="27523" x="7981950" y="952500"/>
          <p14:tracePt t="27540" x="7988300" y="927100"/>
          <p14:tracePt t="27557" x="7988300" y="895350"/>
          <p14:tracePt t="27574" x="7988300" y="863600"/>
          <p14:tracePt t="27591" x="7956550" y="825500"/>
          <p14:tracePt t="27607" x="7943850" y="806450"/>
          <p14:tracePt t="27624" x="7912100" y="787400"/>
          <p14:tracePt t="27640" x="7899400" y="781050"/>
          <p14:tracePt t="27657" x="7867650" y="774700"/>
          <p14:tracePt t="27674" x="7848600" y="774700"/>
          <p14:tracePt t="27690" x="7842250" y="774700"/>
          <p14:tracePt t="27724" x="7829550" y="793750"/>
          <p14:tracePt t="27740" x="7823200" y="806450"/>
          <p14:tracePt t="27757" x="7823200" y="838200"/>
          <p14:tracePt t="27774" x="7816850" y="889000"/>
          <p14:tracePt t="27791" x="7797800" y="952500"/>
          <p14:tracePt t="27807" x="7778750" y="1009650"/>
          <p14:tracePt t="27824" x="7753350" y="1092200"/>
          <p14:tracePt t="27840" x="7740650" y="1155700"/>
          <p14:tracePt t="27857" x="7721600" y="1212850"/>
          <p14:tracePt t="27874" x="7721600" y="1270000"/>
          <p14:tracePt t="27891" x="7721600" y="1371600"/>
          <p14:tracePt t="27907" x="7721600" y="1447800"/>
          <p14:tracePt t="27924" x="7778750" y="1600200"/>
          <p14:tracePt t="27940" x="7823200" y="1701800"/>
          <p14:tracePt t="27957" x="7880350" y="1778000"/>
          <p14:tracePt t="27975" x="7918450" y="1841500"/>
          <p14:tracePt t="27991" x="7956550" y="1898650"/>
          <p14:tracePt t="28009" x="7988300" y="1962150"/>
          <p14:tracePt t="28024" x="8013700" y="2019300"/>
          <p14:tracePt t="28041" x="8039100" y="2108200"/>
          <p14:tracePt t="28057" x="8064500" y="2190750"/>
          <p14:tracePt t="28074" x="8089900" y="2260600"/>
          <p14:tracePt t="28091" x="8121650" y="2324100"/>
          <p14:tracePt t="28108" x="8128000" y="2374900"/>
          <p14:tracePt t="28124" x="8140700" y="2400300"/>
          <p14:tracePt t="28141" x="8153400" y="2419350"/>
          <p14:tracePt t="28158" x="8166100" y="2438400"/>
          <p14:tracePt t="28174" x="8172450" y="2438400"/>
          <p14:tracePt t="28191" x="8216900" y="2457450"/>
          <p14:tracePt t="28207" x="8274050" y="2476500"/>
          <p14:tracePt t="28225" x="8318500" y="2482850"/>
          <p14:tracePt t="28241" x="8369300" y="2495550"/>
          <p14:tracePt t="28258" x="8426450" y="2495550"/>
          <p14:tracePt t="28274" x="8502650" y="2495550"/>
          <p14:tracePt t="28277" x="8553450" y="2495550"/>
          <p14:tracePt t="28291" x="8610600" y="2495550"/>
          <p14:tracePt t="28308" x="8737600" y="2482850"/>
          <p14:tracePt t="28325" x="8832850" y="2476500"/>
          <p14:tracePt t="28341" x="8890000" y="2451100"/>
          <p14:tracePt t="28358" x="8947150" y="2413000"/>
          <p14:tracePt t="28374" x="8997950" y="2336800"/>
          <p14:tracePt t="28391" x="9055100" y="2228850"/>
          <p14:tracePt t="28408" x="9080500" y="2095500"/>
          <p14:tracePt t="28425" x="9093200" y="1816100"/>
          <p14:tracePt t="28441" x="9074150" y="1587500"/>
          <p14:tracePt t="28458" x="9048750" y="1479550"/>
          <p14:tracePt t="28475" x="8966200" y="1181100"/>
          <p14:tracePt t="28491" x="8896350" y="1035050"/>
          <p14:tracePt t="28508" x="8839200" y="920750"/>
          <p14:tracePt t="28524" x="8801100" y="844550"/>
          <p14:tracePt t="28542" x="8763000" y="793750"/>
          <p14:tracePt t="28558" x="8743950" y="749300"/>
          <p14:tracePt t="28575" x="8724900" y="717550"/>
          <p14:tracePt t="28592" x="8680450" y="679450"/>
          <p14:tracePt t="28608" x="8636000" y="666750"/>
          <p14:tracePt t="28625" x="8591550" y="641350"/>
          <p14:tracePt t="28644" x="8521700" y="628650"/>
          <p14:tracePt t="28658" x="8483600" y="628650"/>
          <p14:tracePt t="28674" x="8350250" y="628650"/>
          <p14:tracePt t="28693" x="8210550" y="628650"/>
          <p14:tracePt t="28708" x="8134350" y="628650"/>
          <p14:tracePt t="28724" x="8089900" y="628650"/>
          <p14:tracePt t="28741" x="8051800" y="628650"/>
          <p14:tracePt t="28758" x="8013700" y="641350"/>
          <p14:tracePt t="28775" x="7994650" y="641350"/>
          <p14:tracePt t="28791" x="7981950" y="647700"/>
          <p14:tracePt t="28808" x="7962900" y="647700"/>
          <p14:tracePt t="28825" x="7943850" y="660400"/>
          <p14:tracePt t="28841" x="7937500" y="660400"/>
          <p14:tracePt t="28858" x="7924800" y="673100"/>
          <p14:tracePt t="28875" x="7905750" y="679450"/>
          <p14:tracePt t="28891" x="7899400" y="685800"/>
          <p14:tracePt t="28909" x="7874000" y="692150"/>
          <p14:tracePt t="28925" x="7854950" y="704850"/>
          <p14:tracePt t="28941" x="7842250" y="717550"/>
          <p14:tracePt t="28959" x="7810500" y="730250"/>
          <p14:tracePt t="28975" x="7785100" y="742950"/>
          <p14:tracePt t="28992" x="7778750" y="755650"/>
          <p14:tracePt t="29008" x="7759700" y="762000"/>
          <p14:tracePt t="49488" x="7766050" y="762000"/>
          <p14:tracePt t="49498" x="7804150" y="774700"/>
          <p14:tracePt t="49511" x="7899400" y="787400"/>
          <p14:tracePt t="49522" x="7950200" y="787400"/>
          <p14:tracePt t="49537" x="8039100" y="800100"/>
          <p14:tracePt t="49554" x="8159750" y="800100"/>
          <p14:tracePt t="49570" x="8223250" y="800100"/>
          <p14:tracePt t="49603" x="8286750" y="793750"/>
          <p14:tracePt t="49637" x="8337550" y="749300"/>
          <p14:tracePt t="49670" x="8451850" y="692150"/>
          <p14:tracePt t="49687" x="8483600" y="660400"/>
          <p14:tracePt t="49720" x="8483600" y="647700"/>
          <p14:tracePt t="49737" x="8439150" y="622300"/>
          <p14:tracePt t="49753" x="8331200" y="577850"/>
          <p14:tracePt t="49770" x="8134350" y="558800"/>
          <p14:tracePt t="49787" x="8039100" y="552450"/>
          <p14:tracePt t="49804" x="7943850" y="565150"/>
          <p14:tracePt t="49821" x="7886700" y="577850"/>
          <p14:tracePt t="49837" x="7861300" y="596900"/>
          <p14:tracePt t="49854" x="7829550" y="622300"/>
          <p14:tracePt t="49870" x="7816850" y="673100"/>
          <p14:tracePt t="49887" x="7810500" y="723900"/>
          <p14:tracePt t="49904" x="7829550" y="774700"/>
          <p14:tracePt t="49907" x="7854950" y="819150"/>
          <p14:tracePt t="49920" x="7899400" y="876300"/>
          <p14:tracePt t="49937" x="7924800" y="895350"/>
          <p14:tracePt t="49954" x="7969250" y="933450"/>
          <p14:tracePt t="49971" x="8058150" y="984250"/>
          <p14:tracePt t="49988" x="8108950" y="1003300"/>
          <p14:tracePt t="50004" x="8166100" y="1003300"/>
          <p14:tracePt t="50020" x="8185150" y="1009650"/>
          <p14:tracePt t="50037" x="8229600" y="1009650"/>
          <p14:tracePt t="50054" x="8235950" y="1009650"/>
          <p14:tracePt t="50070" x="8248650" y="1003300"/>
          <p14:tracePt t="50104" x="8248650" y="996950"/>
          <p14:tracePt t="50121" x="8248650" y="977900"/>
          <p14:tracePt t="50137" x="8248650" y="958850"/>
          <p14:tracePt t="50154" x="8229600" y="927100"/>
          <p14:tracePt t="50171" x="8210550" y="901700"/>
          <p14:tracePt t="50187" x="8185150" y="857250"/>
          <p14:tracePt t="50204" x="8159750" y="812800"/>
          <p14:tracePt t="50221" x="8153400" y="787400"/>
          <p14:tracePt t="50237" x="8153400" y="749300"/>
          <p14:tracePt t="50254" x="8153400" y="704850"/>
          <p14:tracePt t="50271" x="8159750" y="679450"/>
          <p14:tracePt t="50287" x="8166100" y="660400"/>
          <p14:tracePt t="50305" x="8172450" y="647700"/>
          <p14:tracePt t="50321" x="8178800" y="628650"/>
          <p14:tracePt t="50337" x="8191500" y="609600"/>
          <p14:tracePt t="50354" x="8204200" y="584200"/>
          <p14:tracePt t="50371" x="8223250" y="558800"/>
          <p14:tracePt t="50388" x="8248650" y="539750"/>
          <p14:tracePt t="50405" x="8286750" y="501650"/>
          <p14:tracePt t="50421" x="8312150" y="501650"/>
          <p14:tracePt t="50438" x="8343900" y="482600"/>
          <p14:tracePt t="50455" x="8375650" y="476250"/>
          <p14:tracePt t="50471" x="8388350" y="457200"/>
          <p14:tracePt t="50488" x="8420100" y="450850"/>
          <p14:tracePt t="50504" x="8439150" y="438150"/>
          <p14:tracePt t="50521" x="8502650" y="400050"/>
          <p14:tracePt t="50538" x="8553450" y="381000"/>
          <p14:tracePt t="50554" x="8578850" y="368300"/>
          <p14:tracePt t="50571" x="8578850" y="361950"/>
          <p14:tracePt t="50588" x="8591550" y="355600"/>
          <p14:tracePt t="50604" x="8591550" y="349250"/>
          <p14:tracePt t="50621" x="8597900" y="342900"/>
          <p14:tracePt t="50638" x="8610600" y="330200"/>
          <p14:tracePt t="50654" x="8616950" y="317500"/>
          <p14:tracePt t="50671" x="8616950" y="311150"/>
          <p14:tracePt t="50688" x="8585200" y="279400"/>
          <p14:tracePt t="50705" x="8553450" y="260350"/>
          <p14:tracePt t="50721" x="8496300" y="222250"/>
          <p14:tracePt t="50737" x="8394700" y="177800"/>
          <p14:tracePt t="50754" x="8242300" y="120650"/>
          <p14:tracePt t="50771" x="8172450" y="95250"/>
          <p14:tracePt t="50788" x="8128000" y="88900"/>
          <p14:tracePt t="50805" x="8058150" y="88900"/>
          <p14:tracePt t="50824" x="8051800" y="88900"/>
          <p14:tracePt t="50838" x="8045450" y="88900"/>
          <p14:tracePt t="50855" x="8039100" y="88900"/>
          <p14:tracePt t="50871" x="8026400" y="88900"/>
          <p14:tracePt t="50888" x="8013700" y="88900"/>
          <p14:tracePt t="50905" x="7988300" y="101600"/>
          <p14:tracePt t="50909" x="7975600" y="107950"/>
          <p14:tracePt t="50922" x="7956550" y="114300"/>
          <p14:tracePt t="50939" x="7905750" y="190500"/>
          <p14:tracePt t="50955" x="7867650" y="323850"/>
          <p14:tracePt t="50971" x="7823200" y="571500"/>
          <p14:tracePt t="50988" x="7804150" y="711200"/>
          <p14:tracePt t="51005" x="7645400" y="1352550"/>
          <p14:tracePt t="51021" x="7524750" y="1765300"/>
          <p14:tracePt t="51038" x="7391400" y="2146300"/>
          <p14:tracePt t="51055" x="7283450" y="2444750"/>
          <p14:tracePt t="51072" x="7239000" y="2692400"/>
          <p14:tracePt t="51089" x="7226300" y="2895600"/>
          <p14:tracePt t="51105" x="7239000" y="3060700"/>
          <p14:tracePt t="51121" x="7302500" y="3225800"/>
          <p14:tracePt t="51138" x="7366000" y="3327400"/>
          <p14:tracePt t="51155" x="7461250" y="3409950"/>
          <p14:tracePt t="51172" x="7581900" y="3486150"/>
          <p14:tracePt t="51188" x="7645400" y="3505200"/>
          <p14:tracePt t="51205" x="7772400" y="3543300"/>
          <p14:tracePt t="51222" x="7950200" y="3581400"/>
          <p14:tracePt t="51238" x="8248650" y="3625850"/>
          <p14:tracePt t="51255" x="8388350" y="3625850"/>
          <p14:tracePt t="51272" x="8420100" y="3625850"/>
          <p14:tracePt t="51289" x="8451850" y="3625850"/>
          <p14:tracePt t="51305" x="8464550" y="3613150"/>
          <p14:tracePt t="51322" x="8470900" y="3587750"/>
          <p14:tracePt t="51338" x="8483600" y="3549650"/>
          <p14:tracePt t="51355" x="8509000" y="3486150"/>
          <p14:tracePt t="51373" x="8547100" y="3403600"/>
          <p14:tracePt t="51389" x="8553450" y="3371850"/>
          <p14:tracePt t="51405" x="8578850" y="3289300"/>
          <p14:tracePt t="51422" x="8591550" y="3194050"/>
          <p14:tracePt t="51439" x="8597900" y="3073400"/>
          <p14:tracePt t="51456" x="8597900" y="2959100"/>
          <p14:tracePt t="51472" x="8597900" y="2882900"/>
          <p14:tracePt t="51489" x="8566150" y="2609850"/>
          <p14:tracePt t="51505" x="8553450" y="2482850"/>
          <p14:tracePt t="51522" x="8553450" y="2381250"/>
          <p14:tracePt t="51539" x="8572500" y="2317750"/>
          <p14:tracePt t="51555" x="8578850" y="2266950"/>
          <p14:tracePt t="51572" x="8585200" y="2222500"/>
          <p14:tracePt t="51589" x="8585200" y="2159000"/>
          <p14:tracePt t="51606" x="8585200" y="2095500"/>
          <p14:tracePt t="51623" x="8591550" y="1993900"/>
          <p14:tracePt t="51639" x="8591550" y="1841500"/>
          <p14:tracePt t="51656" x="8591550" y="1625600"/>
          <p14:tracePt t="51673" x="8591550" y="1409700"/>
          <p14:tracePt t="51689" x="8566150" y="1193800"/>
          <p14:tracePt t="51706" x="8528050" y="1035050"/>
          <p14:tracePt t="51722" x="8483600" y="882650"/>
          <p14:tracePt t="51739" x="8470900" y="800100"/>
          <p14:tracePt t="51756" x="8470900" y="749300"/>
          <p14:tracePt t="51773" x="8470900" y="641350"/>
          <p14:tracePt t="51789" x="8470900" y="590550"/>
          <p14:tracePt t="51806" x="8470900" y="552450"/>
          <p14:tracePt t="51822" x="8470900" y="520700"/>
          <p14:tracePt t="51839" x="8470900" y="501650"/>
          <p14:tracePt t="51856" x="8470900" y="488950"/>
          <p14:tracePt t="51873" x="8464550" y="482600"/>
          <p14:tracePt t="51889" x="8464550" y="463550"/>
          <p14:tracePt t="51906" x="8464550" y="457200"/>
          <p14:tracePt t="51923" x="8413750" y="438150"/>
          <p14:tracePt t="51939" x="8318500" y="406400"/>
          <p14:tracePt t="51956" x="8248650" y="387350"/>
          <p14:tracePt t="51973" x="8077200" y="336550"/>
          <p14:tracePt t="51989" x="7994650" y="323850"/>
          <p14:tracePt t="52006" x="7969250" y="317500"/>
          <p14:tracePt t="52023" x="7962900" y="311150"/>
          <p14:tracePt t="52166" x="7962900" y="317500"/>
          <p14:tracePt t="52181" x="7962900" y="336550"/>
          <p14:tracePt t="52193" x="7962900" y="349250"/>
          <p14:tracePt t="52207" x="7956550" y="374650"/>
          <p14:tracePt t="52224" x="7956550" y="400050"/>
          <p14:tracePt t="52240" x="7950200" y="400050"/>
          <p14:tracePt t="52257" x="7950200" y="412750"/>
          <p14:tracePt t="52282" x="7950200" y="419100"/>
          <p14:tracePt t="52313" x="7943850" y="419100"/>
          <p14:tracePt t="54002" x="7943850" y="425450"/>
          <p14:tracePt t="54011" x="7962900" y="450850"/>
          <p14:tracePt t="54021" x="7962900" y="469900"/>
          <p14:tracePt t="54036" x="7981950" y="508000"/>
          <p14:tracePt t="54053" x="7988300" y="533400"/>
          <p14:tracePt t="54069" x="8007350" y="558800"/>
          <p14:tracePt t="54086" x="8026400" y="584200"/>
          <p14:tracePt t="54120" x="8058150" y="628650"/>
          <p14:tracePt t="54153" x="8077200" y="660400"/>
          <p14:tracePt t="54187" x="8096250" y="685800"/>
          <p14:tracePt t="54206" x="8096250" y="692150"/>
          <p14:tracePt t="54240" x="8102600" y="698500"/>
          <p14:tracePt t="54255" x="8121650" y="698500"/>
          <p14:tracePt t="54270" x="8134350" y="698500"/>
          <p14:tracePt t="54286" x="8159750" y="698500"/>
          <p14:tracePt t="54303" x="8178800" y="698500"/>
          <p14:tracePt t="54320" x="8191500" y="698500"/>
          <p14:tracePt t="54336" x="8274050" y="698500"/>
          <p14:tracePt t="54353" x="8331200" y="698500"/>
          <p14:tracePt t="54370" x="8394700" y="698500"/>
          <p14:tracePt t="54386" x="8451850" y="698500"/>
          <p14:tracePt t="54403" x="8496300" y="698500"/>
          <p14:tracePt t="54420" x="8540750" y="704850"/>
          <p14:tracePt t="54436" x="8547100" y="711200"/>
          <p14:tracePt t="54453" x="8559800" y="717550"/>
          <p14:tracePt t="54470" x="8572500" y="730250"/>
          <p14:tracePt t="54513" x="8572500" y="736600"/>
          <p14:tracePt t="54543" x="8578850" y="736600"/>
          <p14:tracePt t="54577" x="8578850" y="742950"/>
          <p14:tracePt t="54607" x="8591550" y="749300"/>
          <p14:tracePt t="54617" x="8604250" y="749300"/>
          <p14:tracePt t="54623" x="8623300" y="749300"/>
          <p14:tracePt t="54637" x="8642350" y="749300"/>
          <p14:tracePt t="54653" x="8731250" y="749300"/>
          <p14:tracePt t="54670" x="8883650" y="749300"/>
          <p14:tracePt t="54687" x="9099550" y="736600"/>
          <p14:tracePt t="54703" x="9537700" y="704850"/>
          <p14:tracePt t="54720" x="9677400" y="692150"/>
          <p14:tracePt t="54737" x="9931400" y="679450"/>
          <p14:tracePt t="54753" x="10083800" y="660400"/>
          <p14:tracePt t="54770" x="10185400" y="654050"/>
          <p14:tracePt t="54787" x="10242550" y="647700"/>
          <p14:tracePt t="54803" x="10267950" y="647700"/>
          <p14:tracePt t="54820" x="10363200" y="635000"/>
          <p14:tracePt t="54837" x="10426700" y="628650"/>
          <p14:tracePt t="54853" x="10464800" y="615950"/>
          <p14:tracePt t="54870" x="10490200" y="615950"/>
          <p14:tracePt t="54887" x="10502900" y="615950"/>
          <p14:tracePt t="54920" x="10515600" y="609600"/>
          <p14:tracePt t="54937" x="10534650" y="596900"/>
          <p14:tracePt t="54954" x="10553700" y="584200"/>
          <p14:tracePt t="54970" x="10566400" y="571500"/>
          <p14:tracePt t="54987" x="10585450" y="565150"/>
          <p14:tracePt t="55004" x="10598150" y="558800"/>
          <p14:tracePt t="55020" x="10610850" y="546100"/>
          <p14:tracePt t="55037" x="10610850" y="539750"/>
          <p14:tracePt t="55054" x="10610850" y="533400"/>
          <p14:tracePt t="55070" x="10591800" y="520700"/>
          <p14:tracePt t="55087" x="10560050" y="501650"/>
          <p14:tracePt t="55104" x="10509250" y="488950"/>
          <p14:tracePt t="55121" x="10458450" y="482600"/>
          <p14:tracePt t="55138" x="10433050" y="482600"/>
          <p14:tracePt t="55155" x="10426700" y="482600"/>
          <p14:tracePt t="55174" x="10420350" y="482600"/>
          <p14:tracePt t="55188" x="10414000" y="482600"/>
          <p14:tracePt t="55205" x="10401300" y="482600"/>
          <p14:tracePt t="55221" x="10382250" y="482600"/>
          <p14:tracePt t="55238" x="10363200" y="495300"/>
          <p14:tracePt t="55254" x="10318750" y="514350"/>
          <p14:tracePt t="55271" x="10280650" y="539750"/>
          <p14:tracePt t="55288" x="10267950" y="558800"/>
          <p14:tracePt t="55304" x="10210800" y="596900"/>
          <p14:tracePt t="55321" x="10153650" y="654050"/>
          <p14:tracePt t="55338" x="10090150" y="717550"/>
          <p14:tracePt t="55355" x="10020300" y="774700"/>
          <p14:tracePt t="55371" x="9982200" y="819150"/>
          <p14:tracePt t="55388" x="9956800" y="850900"/>
          <p14:tracePt t="55405" x="9918700" y="882650"/>
          <p14:tracePt t="55423" x="9899650" y="901700"/>
          <p14:tracePt t="55438" x="9874250" y="920750"/>
          <p14:tracePt t="55455" x="9855200" y="939800"/>
          <p14:tracePt t="55471" x="9842500" y="952500"/>
          <p14:tracePt t="55488" x="9836150" y="965200"/>
          <p14:tracePt t="55505" x="9817100" y="977900"/>
          <p14:tracePt t="55522" x="9810750" y="984250"/>
          <p14:tracePt t="55572" x="9810750" y="990600"/>
          <p14:tracePt t="55588" x="9810750" y="996950"/>
          <p14:tracePt t="55601" x="9810750" y="1003300"/>
          <p14:tracePt t="55612" x="9810750" y="1009650"/>
          <p14:tracePt t="55626" x="9810750" y="1016000"/>
          <p14:tracePt t="55639" x="9810750" y="1028700"/>
          <p14:tracePt t="55655" x="9817100" y="1047750"/>
          <p14:tracePt t="55672" x="9817100" y="1060450"/>
          <p14:tracePt t="55688" x="9817100" y="1066800"/>
          <p14:tracePt t="55705" x="9817100" y="1079500"/>
          <p14:tracePt t="55723" x="9823450" y="1104900"/>
          <p14:tracePt t="55741" x="9823450" y="1117600"/>
          <p14:tracePt t="55755" x="9823450" y="1136650"/>
          <p14:tracePt t="55772" x="9823450" y="1143000"/>
          <p14:tracePt t="55789" x="9823450" y="1174750"/>
          <p14:tracePt t="55806" x="9829800" y="1187450"/>
          <p14:tracePt t="55822" x="9829800" y="1193800"/>
          <p14:tracePt t="55839" x="9829800" y="1200150"/>
          <p14:tracePt t="55855" x="9842500" y="1200150"/>
          <p14:tracePt t="55872" x="9855200" y="1206500"/>
          <p14:tracePt t="55889" x="9861550" y="1219200"/>
          <p14:tracePt t="55905" x="9886950" y="1231900"/>
          <p14:tracePt t="55922" x="9925050" y="1250950"/>
          <p14:tracePt t="55941" x="9982200" y="1250950"/>
          <p14:tracePt t="55956" x="10039350" y="1250950"/>
          <p14:tracePt t="55972" x="10064750" y="1250950"/>
          <p14:tracePt t="55989" x="10115550" y="1231900"/>
          <p14:tracePt t="56006" x="10134600" y="1219200"/>
          <p14:tracePt t="56022" x="10147300" y="1200150"/>
          <p14:tracePt t="56039" x="10147300" y="1187450"/>
          <p14:tracePt t="56056" x="10147300" y="1181100"/>
          <p14:tracePt t="56072" x="10147300" y="1168400"/>
          <p14:tracePt t="56089" x="10128250" y="1143000"/>
          <p14:tracePt t="56105" x="10090150" y="1104900"/>
          <p14:tracePt t="56122" x="10071100" y="1085850"/>
          <p14:tracePt t="56139" x="10045700" y="1060450"/>
          <p14:tracePt t="56155" x="10026650" y="1047750"/>
          <p14:tracePt t="56172" x="9994900" y="1028700"/>
          <p14:tracePt t="56189" x="9969500" y="1009650"/>
          <p14:tracePt t="56205" x="9937750" y="984250"/>
          <p14:tracePt t="56222" x="9912350" y="977900"/>
          <p14:tracePt t="56239" x="9899650" y="971550"/>
          <p14:tracePt t="56255" x="9893300" y="971550"/>
          <p14:tracePt t="56273" x="9880600" y="971550"/>
          <p14:tracePt t="56289" x="9874250" y="971550"/>
          <p14:tracePt t="56315" x="9867900" y="971550"/>
          <p14:tracePt t="56323" x="9867900" y="984250"/>
          <p14:tracePt t="56339" x="9861550" y="996950"/>
          <p14:tracePt t="56356" x="9855200" y="1009650"/>
          <p14:tracePt t="56373" x="9855200" y="1016000"/>
          <p14:tracePt t="56390" x="9861550" y="1028700"/>
          <p14:tracePt t="56406" x="9880600" y="1047750"/>
          <p14:tracePt t="56423" x="9912350" y="1060450"/>
          <p14:tracePt t="56444" x="9925050" y="1060450"/>
          <p14:tracePt t="56459" x="9950450" y="1060450"/>
          <p14:tracePt t="56473" x="9988550" y="1054100"/>
          <p14:tracePt t="56489" x="10020300" y="1035050"/>
          <p14:tracePt t="56507" x="10045700" y="1016000"/>
          <p14:tracePt t="56524" x="10058400" y="996950"/>
          <p14:tracePt t="56540" x="10064750" y="977900"/>
          <p14:tracePt t="56558" x="10064750" y="946150"/>
          <p14:tracePt t="56573" x="10033000" y="901700"/>
          <p14:tracePt t="56589" x="9994900" y="850900"/>
          <p14:tracePt t="56606" x="9931400" y="787400"/>
          <p14:tracePt t="56623" x="9886950" y="755650"/>
          <p14:tracePt t="56640" x="9861550" y="730250"/>
          <p14:tracePt t="56656" x="9836150" y="717550"/>
          <p14:tracePt t="56673" x="9798050" y="711200"/>
          <p14:tracePt t="56690" x="9728200" y="711200"/>
          <p14:tracePt t="56711" x="9658350" y="736600"/>
          <p14:tracePt t="56725" x="9569450" y="781050"/>
          <p14:tracePt t="56739" x="9537700" y="806450"/>
          <p14:tracePt t="56756" x="9480550" y="857250"/>
          <p14:tracePt t="56773" x="9423400" y="933450"/>
          <p14:tracePt t="56790" x="9398000" y="984250"/>
          <p14:tracePt t="56806" x="9385300" y="1041400"/>
          <p14:tracePt t="56824" x="9385300" y="1117600"/>
          <p14:tracePt t="56840" x="9385300" y="1200150"/>
          <p14:tracePt t="56856" x="9398000" y="1270000"/>
          <p14:tracePt t="56874" x="9423400" y="1352550"/>
          <p14:tracePt t="56889" x="9455150" y="1428750"/>
          <p14:tracePt t="56907" x="9518650" y="1606550"/>
          <p14:tracePt t="56928" x="9588500" y="1727200"/>
          <p14:tracePt t="56946" x="9645650" y="1841500"/>
          <p14:tracePt t="56960" x="9696450" y="1930400"/>
          <p14:tracePt t="56973" x="9753600" y="2019300"/>
          <p14:tracePt t="56989" x="9804400" y="2120900"/>
          <p14:tracePt t="57006" x="9842500" y="2197100"/>
          <p14:tracePt t="57023" x="9893300" y="2273300"/>
          <p14:tracePt t="57039" x="9925050" y="2349500"/>
          <p14:tracePt t="57056" x="9969500" y="2432050"/>
          <p14:tracePt t="57073" x="9994900" y="2508250"/>
          <p14:tracePt t="57089" x="10013950" y="2559050"/>
          <p14:tracePt t="57106" x="10026650" y="2590800"/>
          <p14:tracePt t="57124" x="10033000" y="2622550"/>
          <p14:tracePt t="57141" x="10033000" y="2641600"/>
          <p14:tracePt t="57156" x="10033000" y="2654300"/>
          <p14:tracePt t="57173" x="10033000" y="2660650"/>
          <p14:tracePt t="57257" x="10039350" y="2660650"/>
          <p14:tracePt t="57271" x="10039350" y="2641600"/>
          <p14:tracePt t="57285" x="10045700" y="2597150"/>
          <p14:tracePt t="57299" x="10071100" y="2565400"/>
          <p14:tracePt t="57318" x="10115550" y="2482850"/>
          <p14:tracePt t="57333" x="10166350" y="2413000"/>
          <p14:tracePt t="57349" x="10223500" y="2349500"/>
          <p14:tracePt t="57364" x="10261600" y="2279650"/>
          <p14:tracePt t="57380" x="10312400" y="2216150"/>
          <p14:tracePt t="57395" x="10331450" y="2184400"/>
          <p14:tracePt t="57414" x="10344150" y="2165350"/>
          <p14:tracePt t="57434" x="10350500" y="2139950"/>
          <p14:tracePt t="57454" x="10350500" y="2127250"/>
          <p14:tracePt t="57471" x="10350500" y="2120900"/>
          <p14:tracePt t="57483" x="10344150" y="2095500"/>
          <p14:tracePt t="57493" x="10337800" y="2089150"/>
          <p14:tracePt t="57507" x="10331450" y="2076450"/>
          <p14:tracePt t="57523" x="10325100" y="2070100"/>
          <p14:tracePt t="57540" x="10318750" y="2070100"/>
          <p14:tracePt t="57557" x="10312400" y="2063750"/>
          <p14:tracePt t="57573" x="10299700" y="2057400"/>
          <p14:tracePt t="57590" x="10299700" y="2051050"/>
          <p14:tracePt t="57607" x="10287000" y="2044700"/>
          <p14:tracePt t="57650" x="10287000" y="2038350"/>
          <p14:tracePt t="57686" x="10280650" y="2038350"/>
          <p14:tracePt t="57702" x="10274300" y="2038350"/>
          <p14:tracePt t="57718" x="10274300" y="2032000"/>
          <p14:tracePt t="57730" x="10267950" y="2032000"/>
          <p14:tracePt t="57744" x="10261600" y="2032000"/>
          <p14:tracePt t="57757" x="10242550" y="2025650"/>
          <p14:tracePt t="57774" x="10223500" y="2006600"/>
          <p14:tracePt t="57791" x="10185400" y="1987550"/>
          <p14:tracePt t="57807" x="10115550" y="1962150"/>
          <p14:tracePt t="57824" x="9975850" y="1949450"/>
          <p14:tracePt t="57841" x="9772650" y="1949450"/>
          <p14:tracePt t="57857" x="9518650" y="1949450"/>
          <p14:tracePt t="57874" x="9277350" y="1949450"/>
          <p14:tracePt t="57891" x="8997950" y="1968500"/>
          <p14:tracePt t="57907" x="8934450" y="1968500"/>
          <p14:tracePt t="57924" x="8845550" y="1968500"/>
          <p14:tracePt t="57941" x="8763000" y="1968500"/>
          <p14:tracePt t="57958" x="8731250" y="1968500"/>
          <p14:tracePt t="57974" x="8705850" y="1955800"/>
          <p14:tracePt t="57991" x="8680450" y="1949450"/>
          <p14:tracePt t="58009" x="8667750" y="1949450"/>
          <p14:tracePt t="58024" x="8661400" y="1949450"/>
          <p14:tracePt t="58041" x="8655050" y="1936750"/>
          <p14:tracePt t="58057" x="8629650" y="1924050"/>
          <p14:tracePt t="58074" x="8591550" y="1911350"/>
          <p14:tracePt t="58091" x="8559800" y="1898650"/>
          <p14:tracePt t="58108" x="8515350" y="1873250"/>
          <p14:tracePt t="58125" x="8477250" y="1854200"/>
          <p14:tracePt t="58141" x="8451850" y="1835150"/>
          <p14:tracePt t="58158" x="8439150" y="1828800"/>
          <p14:tracePt t="58174" x="8432800" y="1822450"/>
          <p14:tracePt t="58257" x="8432800" y="1816100"/>
          <p14:tracePt t="58273" x="8439150" y="1809750"/>
          <p14:tracePt t="58289" x="8483600" y="1784350"/>
          <p14:tracePt t="58307" x="8534400" y="1784350"/>
          <p14:tracePt t="58324" x="8566150" y="1778000"/>
          <p14:tracePt t="58342" x="8578850" y="1778000"/>
          <p14:tracePt t="58358" x="8585200" y="1771650"/>
          <p14:tracePt t="58375" x="8591550" y="1765300"/>
          <p14:tracePt t="58393" x="8591550" y="1758950"/>
          <p14:tracePt t="58408" x="8591550" y="1752600"/>
          <p14:tracePt t="58452" x="8585200" y="1752600"/>
          <p14:tracePt t="58470" x="8572500" y="1752600"/>
          <p14:tracePt t="58486" x="8540750" y="1752600"/>
          <p14:tracePt t="58502" x="8489950" y="1765300"/>
          <p14:tracePt t="58522" x="8382000" y="1778000"/>
          <p14:tracePt t="58538" x="8312150" y="1784350"/>
          <p14:tracePt t="58557" x="8267700" y="1784350"/>
          <p14:tracePt t="58576" x="8248650" y="1784350"/>
          <p14:tracePt t="58591" x="8242300" y="1784350"/>
          <p14:tracePt t="58695" x="8242300" y="1790700"/>
          <p14:tracePt t="58712" x="8261350" y="1803400"/>
          <p14:tracePt t="58727" x="8331200" y="1822450"/>
          <p14:tracePt t="58743" x="8470900" y="1822450"/>
          <p14:tracePt t="58760" x="8636000" y="1822450"/>
          <p14:tracePt t="58775" x="8769350" y="1809750"/>
          <p14:tracePt t="58792" x="8851900" y="1790700"/>
          <p14:tracePt t="58809" x="8877300" y="1778000"/>
          <p14:tracePt t="58856" x="8870950" y="1778000"/>
          <p14:tracePt t="58872" x="8782050" y="1778000"/>
          <p14:tracePt t="58887" x="8629650" y="1778000"/>
          <p14:tracePt t="58904" x="8477250" y="1778000"/>
          <p14:tracePt t="58922" x="8350250" y="1778000"/>
          <p14:tracePt t="58940" x="8318500" y="1778000"/>
          <p14:tracePt t="59009" x="8331200" y="1778000"/>
          <p14:tracePt t="59024" x="8401050" y="1765300"/>
          <p14:tracePt t="59040" x="8432800" y="1752600"/>
          <p14:tracePt t="59055" x="8528050" y="1727200"/>
          <p14:tracePt t="59071" x="8604250" y="1708150"/>
          <p14:tracePt t="59088" x="8642350" y="1701800"/>
          <p14:tracePt t="59103" x="8648700" y="1701800"/>
          <p14:tracePt t="59234" x="8648700" y="1695450"/>
          <p14:tracePt t="59443" x="8648700" y="1701800"/>
          <p14:tracePt t="59460" x="8642350" y="1701800"/>
          <p14:tracePt t="59478" x="8566150" y="1720850"/>
          <p14:tracePt t="59494" x="8483600" y="1739900"/>
          <p14:tracePt t="59515" x="8375650" y="1746250"/>
          <p14:tracePt t="59532" x="8350250" y="1746250"/>
          <p14:tracePt t="59549" x="8343900" y="1746250"/>
          <p14:tracePt t="59935" x="8337550" y="1752600"/>
          <p14:tracePt t="59950" x="8280400" y="1771650"/>
          <p14:tracePt t="59967" x="8255000" y="1790700"/>
          <p14:tracePt t="59987" x="8159750" y="1797050"/>
          <p14:tracePt t="60005" x="8102600" y="1797050"/>
          <p14:tracePt t="60022" x="8058150" y="1778000"/>
          <p14:tracePt t="60037" x="8026400" y="1752600"/>
          <p14:tracePt t="60058" x="7969250" y="1720850"/>
          <p14:tracePt t="60091" x="7956550" y="1714500"/>
          <p14:tracePt t="60808" x="7962900" y="1714500"/>
          <p14:tracePt t="60830" x="8115300" y="1714500"/>
          <p14:tracePt t="60847" x="8356600" y="1701800"/>
          <p14:tracePt t="60864" x="8648700" y="1644650"/>
          <p14:tracePt t="60882" x="8902700" y="1612900"/>
          <p14:tracePt t="60901" x="9124950" y="1581150"/>
          <p14:tracePt t="60930" x="9201150" y="1581150"/>
          <p14:tracePt t="60985" x="9207500" y="1581150"/>
          <p14:tracePt t="60999" x="9213850" y="1581150"/>
          <p14:tracePt t="61120" x="9220200" y="1581150"/>
          <p14:tracePt t="61136" x="9245600" y="1555750"/>
          <p14:tracePt t="61152" x="9277350" y="1492250"/>
          <p14:tracePt t="61170" x="9296400" y="1441450"/>
          <p14:tracePt t="61188" x="9296400" y="1384300"/>
          <p14:tracePt t="61203" x="9264650" y="1314450"/>
          <p14:tracePt t="61220" x="9213850" y="1231900"/>
          <p14:tracePt t="61235" x="9131300" y="1181100"/>
          <p14:tracePt t="61251" x="9074150" y="1155700"/>
          <p14:tracePt t="61274" x="8985250" y="1149350"/>
          <p14:tracePt t="61290" x="8947150" y="1149350"/>
          <p14:tracePt t="61310" x="8763000" y="1174750"/>
          <p14:tracePt t="61327" x="8623300" y="1181100"/>
          <p14:tracePt t="61342" x="8445500" y="1193800"/>
          <p14:tracePt t="61359" x="8191500" y="1193800"/>
          <p14:tracePt t="61377" x="7874000" y="1212850"/>
          <p14:tracePt t="61393" x="7747000" y="1219200"/>
          <p14:tracePt t="61408" x="7715250" y="1219200"/>
          <p14:tracePt t="61425" x="7696200" y="1225550"/>
          <p14:tracePt t="61442" x="7689850" y="1238250"/>
          <p14:tracePt t="61459" x="7683500" y="1250950"/>
          <p14:tracePt t="61477" x="7677150" y="1276350"/>
          <p14:tracePt t="61493" x="7651750" y="1301750"/>
          <p14:tracePt t="61511" x="7645400" y="1339850"/>
          <p14:tracePt t="61527" x="7639050" y="1365250"/>
          <p14:tracePt t="61544" x="7645400" y="1409700"/>
          <p14:tracePt t="61559" x="7670800" y="1435100"/>
          <p14:tracePt t="61577" x="7696200" y="1460500"/>
          <p14:tracePt t="61588" x="7708900" y="1473200"/>
          <p14:tracePt t="61597" x="7772400" y="1524000"/>
          <p14:tracePt t="61614" x="7848600" y="1568450"/>
          <p14:tracePt t="61631" x="8001000" y="1625600"/>
          <p14:tracePt t="61648" x="8178800" y="1663700"/>
          <p14:tracePt t="61665" x="8407400" y="1695450"/>
          <p14:tracePt t="61682" x="8750300" y="1695450"/>
          <p14:tracePt t="61698" x="8851900" y="1695450"/>
          <p14:tracePt t="61715" x="9067800" y="1695450"/>
          <p14:tracePt t="61731" x="9112250" y="1689100"/>
          <p14:tracePt t="61748" x="9194800" y="1657350"/>
          <p14:tracePt t="61765" x="9213850" y="1631950"/>
          <p14:tracePt t="61781" x="9226550" y="1593850"/>
          <p14:tracePt t="61798" x="9239250" y="1549400"/>
          <p14:tracePt t="61815" x="9239250" y="1492250"/>
          <p14:tracePt t="61832" x="9194800" y="1428750"/>
          <p14:tracePt t="61847" x="9137650" y="1365250"/>
          <p14:tracePt t="61865" x="9099550" y="1339850"/>
          <p14:tracePt t="61883" x="9086850" y="1327150"/>
          <p14:tracePt t="61900" x="9067800" y="1320800"/>
          <p14:tracePt t="61918" x="9010650" y="1320800"/>
          <p14:tracePt t="61937" x="8928100" y="1314450"/>
          <p14:tracePt t="61941" x="8877300" y="1314450"/>
          <p14:tracePt t="61958" x="8750300" y="1314450"/>
          <p14:tracePt t="61974" x="8674100" y="1314450"/>
          <p14:tracePt t="61990" x="8540750" y="1327150"/>
          <p14:tracePt t="62006" x="8426450" y="1333500"/>
          <p14:tracePt t="62022" x="8318500" y="1358900"/>
          <p14:tracePt t="62039" x="8293100" y="1365250"/>
          <p14:tracePt t="62055" x="8286750" y="1365250"/>
          <p14:tracePt t="62071" x="8274050" y="1371600"/>
          <p14:tracePt t="62087" x="8248650" y="1377950"/>
          <p14:tracePt t="62103" x="8235950" y="1384300"/>
          <p14:tracePt t="62122" x="8223250" y="1397000"/>
          <p14:tracePt t="62139" x="8204200" y="1403350"/>
          <p14:tracePt t="62158" x="8191500" y="1403350"/>
          <p14:tracePt t="62176" x="8185150" y="1403350"/>
          <p14:tracePt t="62192" x="8185150" y="1409700"/>
          <p14:tracePt t="62208" x="8178800" y="1416050"/>
          <p14:tracePt t="62386" x="8172450" y="1416050"/>
          <p14:tracePt t="62404" x="8166100" y="1416050"/>
          <p14:tracePt t="62418" x="8159750" y="1422400"/>
          <p14:tracePt t="62435" x="8128000" y="1466850"/>
          <p14:tracePt t="62452" x="8096250" y="1517650"/>
          <p14:tracePt t="62468" x="8070850" y="1562100"/>
          <p14:tracePt t="62485" x="8039100" y="1600200"/>
          <p14:tracePt t="62503" x="8020050" y="1625600"/>
          <p14:tracePt t="62527" x="8013700" y="1631950"/>
          <p14:tracePt t="62542" x="8013700" y="1638300"/>
          <p14:tracePt t="62750" x="7994650" y="1638300"/>
          <p14:tracePt t="62766" x="7943850" y="1638300"/>
          <p14:tracePt t="62782" x="7918450" y="1638300"/>
          <p14:tracePt t="62802" x="7848600" y="1638300"/>
          <p14:tracePt t="62817" x="7829550" y="1631950"/>
          <p14:tracePt t="62833" x="7816850" y="1631950"/>
          <p14:tracePt t="62851" x="7810500" y="1625600"/>
          <p14:tracePt t="71188" x="7816850" y="1625600"/>
          <p14:tracePt t="71198" x="7835900" y="1625600"/>
          <p14:tracePt t="71208" x="7848600" y="1619250"/>
          <p14:tracePt t="71220" x="7854950" y="1612900"/>
          <p14:tracePt t="71252" x="7854950" y="1606550"/>
          <p14:tracePt t="71284" x="7861300" y="1606550"/>
          <p14:tracePt t="71295" x="7874000" y="1606550"/>
          <p14:tracePt t="71306" x="7931150" y="1593850"/>
          <p14:tracePt t="71337" x="8045450" y="1574800"/>
          <p14:tracePt t="71430" x="8058150" y="1606550"/>
          <p14:tracePt t="71440" x="8070850" y="1638300"/>
          <p14:tracePt t="71454" x="8121650" y="1727200"/>
          <p14:tracePt t="71471" x="8223250" y="1784350"/>
          <p14:tracePt t="71487" x="8369300" y="1822450"/>
          <p14:tracePt t="71505" x="8540750" y="1854200"/>
          <p14:tracePt t="71521" x="8642350" y="1854200"/>
          <p14:tracePt t="71537" x="8699500" y="1854200"/>
          <p14:tracePt t="71554" x="8724900" y="1854200"/>
          <p14:tracePt t="71571" x="8756650" y="1854200"/>
          <p14:tracePt t="71588" x="8801100" y="1835150"/>
          <p14:tracePt t="71605" x="8870950" y="1809750"/>
          <p14:tracePt t="71621" x="8890000" y="1803400"/>
          <p14:tracePt t="71638" x="8890000" y="1797050"/>
          <p14:tracePt t="71656" x="8890000" y="1790700"/>
          <p14:tracePt t="71671" x="8890000" y="1778000"/>
          <p14:tracePt t="71688" x="8864600" y="1765300"/>
          <p14:tracePt t="71705" x="8845550" y="1758950"/>
          <p14:tracePt t="71721" x="8820150" y="1739900"/>
          <p14:tracePt t="71738" x="8794750" y="1727200"/>
          <p14:tracePt t="71754" x="8769350" y="1708150"/>
          <p14:tracePt t="71771" x="8743950" y="1695450"/>
          <p14:tracePt t="71788" x="8724900" y="1695450"/>
          <p14:tracePt t="71804" x="8712200" y="1695450"/>
          <p14:tracePt t="71821" x="8712200" y="1689100"/>
          <p14:tracePt t="71838" x="8699500" y="1682750"/>
          <p14:tracePt t="71854" x="8686800" y="1676400"/>
          <p14:tracePt t="71871" x="8674100" y="1676400"/>
          <p14:tracePt t="71888" x="8655050" y="1670050"/>
          <p14:tracePt t="71904" x="8642350" y="1663700"/>
          <p14:tracePt t="71921" x="8623300" y="1651000"/>
          <p14:tracePt t="71938" x="8578850" y="1612900"/>
          <p14:tracePt t="71954" x="8540750" y="1593850"/>
          <p14:tracePt t="71971" x="8458200" y="1562100"/>
          <p14:tracePt t="71988" x="8280400" y="1543050"/>
          <p14:tracePt t="72005" x="8051800" y="1543050"/>
          <p14:tracePt t="72021" x="7772400" y="1543050"/>
          <p14:tracePt t="72038" x="7505700" y="1543050"/>
          <p14:tracePt t="72055" x="7315200" y="1555750"/>
          <p14:tracePt t="72071" x="7194550" y="1593850"/>
          <p14:tracePt t="72089" x="7156450" y="1676400"/>
          <p14:tracePt t="72105" x="7156450" y="1727200"/>
          <p14:tracePt t="72121" x="7175500" y="1835150"/>
          <p14:tracePt t="72138" x="7251700" y="1962150"/>
          <p14:tracePt t="72155" x="7397750" y="2095500"/>
          <p14:tracePt t="72171" x="7581900" y="2171700"/>
          <p14:tracePt t="72188" x="7740650" y="2178050"/>
          <p14:tracePt t="72206" x="8648700" y="2178050"/>
          <p14:tracePt t="72222" x="9442450" y="2101850"/>
          <p14:tracePt t="72238" x="10115550" y="2000250"/>
          <p14:tracePt t="72255" x="10502900" y="1892300"/>
          <p14:tracePt t="72272" x="10655300" y="1816100"/>
          <p14:tracePt t="72288" x="10668000" y="1778000"/>
          <p14:tracePt t="72305" x="10617200" y="1733550"/>
          <p14:tracePt t="72322" x="10426700" y="1619250"/>
          <p14:tracePt t="72338" x="9969500" y="1447800"/>
          <p14:tracePt t="72355" x="9175750" y="1250950"/>
          <p14:tracePt t="72372" x="8070850" y="1162050"/>
          <p14:tracePt t="72388" x="7835900" y="1162050"/>
          <p14:tracePt t="72405" x="7562850" y="1231900"/>
          <p14:tracePt t="72422" x="7499350" y="1333500"/>
          <p14:tracePt t="72439" x="7512050" y="1435100"/>
          <p14:tracePt t="72455" x="7569200" y="1562100"/>
          <p14:tracePt t="72472" x="7607300" y="1606550"/>
          <p14:tracePt t="72488" x="7734300" y="1714500"/>
          <p14:tracePt t="72505" x="7861300" y="1733550"/>
          <p14:tracePt t="72524" x="8089900" y="1733550"/>
          <p14:tracePt t="72539" x="8369300" y="1708150"/>
          <p14:tracePt t="72556" x="8655050" y="1638300"/>
          <p14:tracePt t="72572" x="8877300" y="1581150"/>
          <p14:tracePt t="72589" x="8902700" y="1568450"/>
          <p14:tracePt t="72605" x="8902700" y="1562100"/>
          <p14:tracePt t="72622" x="8902700" y="1543050"/>
          <p14:tracePt t="72639" x="8870950" y="1517650"/>
          <p14:tracePt t="72655" x="8750300" y="1479550"/>
          <p14:tracePt t="72672" x="8636000" y="1473200"/>
          <p14:tracePt t="72689" x="7975600" y="1435100"/>
          <p14:tracePt t="72705" x="7454900" y="1435100"/>
          <p14:tracePt t="72722" x="7124700" y="1435100"/>
          <p14:tracePt t="72739" x="7010400" y="1435100"/>
          <p14:tracePt t="72756" x="7004050" y="1441450"/>
          <p14:tracePt t="72776" x="7004050" y="1454150"/>
          <p14:tracePt t="72790" x="7004050" y="1460500"/>
          <p14:tracePt t="72806" x="7004050" y="1466850"/>
          <p14:tracePt t="72822" x="7004050" y="1473200"/>
          <p14:tracePt t="73083" x="7010400" y="1479550"/>
          <p14:tracePt t="73098" x="7029450" y="1517650"/>
          <p14:tracePt t="73112" x="7054850" y="1530350"/>
          <p14:tracePt t="73129" x="7099300" y="1555750"/>
          <p14:tracePt t="73163" x="7283450" y="1663700"/>
          <p14:tracePt t="73195" x="7391400" y="1727200"/>
          <p14:tracePt t="73228" x="7442200" y="1784350"/>
          <p14:tracePt t="73245" x="7448550" y="1803400"/>
          <p14:tracePt t="73261" x="7448550" y="1816100"/>
          <p14:tracePt t="73280" x="7435850" y="1816100"/>
          <p14:tracePt t="73295" x="7429500" y="1816100"/>
          <p14:tracePt t="73312" x="7423150" y="1816100"/>
          <p14:tracePt t="73916" x="7435850" y="1816100"/>
          <p14:tracePt t="73931" x="7512050" y="1803400"/>
          <p14:tracePt t="73950" x="7594600" y="1778000"/>
          <p14:tracePt t="73969" x="7727950" y="1746250"/>
          <p14:tracePt t="73988" x="7842250" y="1733550"/>
          <p14:tracePt t="74003" x="7854950" y="1727200"/>
          <p14:tracePt t="74078" x="7861300" y="1720850"/>
          <p14:tracePt t="74094" x="7893050" y="1708150"/>
          <p14:tracePt t="74112" x="7975600" y="1689100"/>
          <p14:tracePt t="74128" x="8134350" y="1670050"/>
          <p14:tracePt t="74144" x="8362950" y="1670050"/>
          <p14:tracePt t="74158" x="8540750" y="1663700"/>
          <p14:tracePt t="74174" x="8636000" y="1631950"/>
          <p14:tracePt t="74190" x="8655050" y="1619250"/>
          <p14:tracePt t="74205" x="8661400" y="1612900"/>
          <p14:tracePt t="74237" x="8661400" y="1600200"/>
          <p14:tracePt t="74252" x="8661400" y="1593850"/>
          <p14:tracePt t="74268" x="8661400" y="1581150"/>
          <p14:tracePt t="74285" x="8661400" y="1574800"/>
          <p14:tracePt t="74302" x="8667750" y="1568450"/>
          <p14:tracePt t="74319" x="8680450" y="1562100"/>
          <p14:tracePt t="74336" x="8794750" y="1555750"/>
          <p14:tracePt t="74353" x="8902700" y="1555750"/>
          <p14:tracePt t="74370" x="8959850" y="1543050"/>
          <p14:tracePt t="74386" x="8985250" y="1543050"/>
          <p14:tracePt t="74402" x="8991600" y="1543050"/>
          <p14:tracePt t="74419" x="8997950" y="1536700"/>
          <p14:tracePt t="74437" x="9010650" y="1530350"/>
          <p14:tracePt t="74453" x="9036050" y="1524000"/>
          <p14:tracePt t="74469" x="9067800" y="1517650"/>
          <p14:tracePt t="74487" x="9093200" y="1511300"/>
          <p14:tracePt t="74502" x="9099550" y="1504950"/>
          <p14:tracePt t="74518" x="9105900" y="1498600"/>
          <p14:tracePt t="74535" x="9124950" y="1485900"/>
          <p14:tracePt t="74552" x="9137650" y="1466850"/>
          <p14:tracePt t="74569" x="9144000" y="1435100"/>
          <p14:tracePt t="74585" x="9156700" y="1384300"/>
          <p14:tracePt t="74602" x="9137650" y="1320800"/>
          <p14:tracePt t="74619" x="9124950" y="1263650"/>
          <p14:tracePt t="74635" x="9074150" y="1212850"/>
          <p14:tracePt t="74652" x="9048750" y="1181100"/>
          <p14:tracePt t="74669" x="9023350" y="1168400"/>
          <p14:tracePt t="74686" x="8991600" y="1162050"/>
          <p14:tracePt t="74705" x="8813800" y="1162050"/>
          <p14:tracePt t="74719" x="8750300" y="1162050"/>
          <p14:tracePt t="74735" x="8629650" y="1155700"/>
          <p14:tracePt t="74752" x="8566150" y="1155700"/>
          <p14:tracePt t="74769" x="8477250" y="1162050"/>
          <p14:tracePt t="74786" x="8401050" y="1187450"/>
          <p14:tracePt t="74802" x="8375650" y="1193800"/>
          <p14:tracePt t="74819" x="8267700" y="1244600"/>
          <p14:tracePt t="74836" x="8191500" y="1282700"/>
          <p14:tracePt t="74855" x="8128000" y="1333500"/>
          <p14:tracePt t="74872" x="8089900" y="1371600"/>
          <p14:tracePt t="74888" x="8064500" y="1403350"/>
          <p14:tracePt t="74905" x="8058150" y="1460500"/>
          <p14:tracePt t="74920" x="8058150" y="1479550"/>
          <p14:tracePt t="74936" x="8089900" y="1543050"/>
          <p14:tracePt t="74953" x="8147050" y="1587500"/>
          <p14:tracePt t="74969" x="8223250" y="1631950"/>
          <p14:tracePt t="74987" x="8439150" y="1657350"/>
          <p14:tracePt t="75002" x="8540750" y="1657350"/>
          <p14:tracePt t="75022" x="8845550" y="1657350"/>
          <p14:tracePt t="75040" x="9036050" y="1644650"/>
          <p14:tracePt t="75060" x="9175750" y="1600200"/>
          <p14:tracePt t="75078" x="9239250" y="1555750"/>
          <p14:tracePt t="75095" x="9245600" y="1517650"/>
          <p14:tracePt t="75114" x="9226550" y="1466850"/>
          <p14:tracePt t="75134" x="9131300" y="1333500"/>
          <p14:tracePt t="75152" x="9004300" y="1231900"/>
          <p14:tracePt t="75169" x="8877300" y="1168400"/>
          <p14:tracePt t="75186" x="8782050" y="1130300"/>
          <p14:tracePt t="75203" x="8623300" y="1130300"/>
          <p14:tracePt t="75219" x="8413750" y="1130300"/>
          <p14:tracePt t="75236" x="8178800" y="1155700"/>
          <p14:tracePt t="75253" x="7994650" y="1200150"/>
          <p14:tracePt t="75271" x="7969250" y="1212850"/>
          <p14:tracePt t="75289" x="7962900" y="1219200"/>
          <p14:tracePt t="75330" x="7969250" y="1225550"/>
          <p14:tracePt t="75350" x="7988300" y="1238250"/>
          <p14:tracePt t="75371" x="8001000" y="1238250"/>
          <p14:tracePt t="75390" x="8007350" y="1244600"/>
          <p14:tracePt t="75425" x="8013700" y="1244600"/>
          <p14:tracePt t="80248" x="8032750" y="1244600"/>
          <p14:tracePt t="80258" x="8108950" y="1244600"/>
          <p14:tracePt t="80269" x="8197850" y="1244600"/>
          <p14:tracePt t="80281" x="8286750" y="1231900"/>
          <p14:tracePt t="80298" x="8483600" y="1225550"/>
          <p14:tracePt t="80314" x="8591550" y="1250950"/>
          <p14:tracePt t="80331" x="8648700" y="1282700"/>
          <p14:tracePt t="80364" x="9036050" y="1327150"/>
          <p14:tracePt t="80398" x="9258300" y="1390650"/>
          <p14:tracePt t="80431" x="9429750" y="1524000"/>
          <p14:tracePt t="80448" x="9664700" y="1651000"/>
          <p14:tracePt t="80464" x="10045700" y="1797050"/>
          <p14:tracePt t="80481" x="10471150" y="1936750"/>
          <p14:tracePt t="80498" x="10795000" y="2012950"/>
          <p14:tracePt t="80515" x="11023600" y="2070100"/>
          <p14:tracePt t="80531" x="11049000" y="2076450"/>
          <p14:tracePt t="80548" x="11074400" y="2082800"/>
          <p14:tracePt t="80565" x="11106150" y="2089150"/>
          <p14:tracePt t="80581" x="11112500" y="2089150"/>
          <p14:tracePt t="80598" x="11118850" y="2070100"/>
          <p14:tracePt t="80615" x="11131550" y="2038350"/>
          <p14:tracePt t="80631" x="11150600" y="2006600"/>
          <p14:tracePt t="80648" x="11156950" y="1993900"/>
          <p14:tracePt t="80664" x="11176000" y="1981200"/>
          <p14:tracePt t="80681" x="11182350" y="1968500"/>
          <p14:tracePt t="80698" x="11195050" y="1962150"/>
          <p14:tracePt t="80720" x="11220450" y="1905000"/>
          <p14:tracePt t="80734" x="11258550" y="1854200"/>
          <p14:tracePt t="80748" x="11290300" y="1816100"/>
          <p14:tracePt t="80764" x="11328400" y="1752600"/>
          <p14:tracePt t="80781" x="11410950" y="1644650"/>
          <p14:tracePt t="80798" x="11449050" y="1568450"/>
          <p14:tracePt t="80814" x="11468100" y="1524000"/>
          <p14:tracePt t="80831" x="11588750" y="1409700"/>
          <p14:tracePt t="80848" x="11639550" y="1352550"/>
          <p14:tracePt t="80865" x="11658600" y="1327150"/>
          <p14:tracePt t="80882" x="11664950" y="1308100"/>
          <p14:tracePt t="80898" x="11633200" y="1282700"/>
          <p14:tracePt t="80915" x="11563350" y="1257300"/>
          <p14:tracePt t="80932" x="11449050" y="1244600"/>
          <p14:tracePt t="80948" x="11328400" y="1231900"/>
          <p14:tracePt t="80965" x="11233150" y="1219200"/>
          <p14:tracePt t="80982" x="11131550" y="1219200"/>
          <p14:tracePt t="80999" x="11010900" y="1219200"/>
          <p14:tracePt t="81015" x="10934700" y="1219200"/>
          <p14:tracePt t="81032" x="10731500" y="1219200"/>
          <p14:tracePt t="81049" x="10490200" y="1219200"/>
          <p14:tracePt t="81066" x="10401300" y="1219200"/>
          <p14:tracePt t="81082" x="10350500" y="1219200"/>
          <p14:tracePt t="81099" x="10312400" y="1219200"/>
          <p14:tracePt t="81115" x="10280650" y="1238250"/>
          <p14:tracePt t="81132" x="10236200" y="1257300"/>
          <p14:tracePt t="81148" x="10179050" y="1295400"/>
          <p14:tracePt t="81165" x="10128250" y="1333500"/>
          <p14:tracePt t="81182" x="10102850" y="1358900"/>
          <p14:tracePt t="81199" x="10096500" y="1384300"/>
          <p14:tracePt t="81215" x="10096500" y="1397000"/>
          <p14:tracePt t="81232" x="10109200" y="1416050"/>
          <p14:tracePt t="81248" x="10134600" y="1447800"/>
          <p14:tracePt t="81265" x="10191750" y="1473200"/>
          <p14:tracePt t="81282" x="10242550" y="1504950"/>
          <p14:tracePt t="81299" x="10274300" y="1517650"/>
          <p14:tracePt t="81315" x="10369550" y="1536700"/>
          <p14:tracePt t="81332" x="10623550" y="1555750"/>
          <p14:tracePt t="81349" x="10801350" y="1555750"/>
          <p14:tracePt t="81365" x="10941050" y="1555750"/>
          <p14:tracePt t="81382" x="11023600" y="1555750"/>
          <p14:tracePt t="81399" x="11061700" y="1536700"/>
          <p14:tracePt t="81415" x="11080750" y="1517650"/>
          <p14:tracePt t="81432" x="11087100" y="1492250"/>
          <p14:tracePt t="81449" x="11099800" y="1460500"/>
          <p14:tracePt t="81466" x="11106150" y="1409700"/>
          <p14:tracePt t="81484" x="11068050" y="1358900"/>
          <p14:tracePt t="81500" x="11055350" y="1352550"/>
          <p14:tracePt t="81518" x="10998200" y="1314450"/>
          <p14:tracePt t="81533" x="10928350" y="1308100"/>
          <p14:tracePt t="81549" x="10852150" y="1301750"/>
          <p14:tracePt t="81565" x="10737850" y="1301750"/>
          <p14:tracePt t="81583" x="10579100" y="1301750"/>
          <p14:tracePt t="81599" x="10426700" y="1289050"/>
          <p14:tracePt t="81618" x="10287000" y="1289050"/>
          <p14:tracePt t="81634" x="10198100" y="1289050"/>
          <p14:tracePt t="81649" x="10153650" y="1289050"/>
          <p14:tracePt t="81667" x="10134600" y="1295400"/>
          <p14:tracePt t="81856" x="10128250" y="1295400"/>
          <p14:tracePt t="81871" x="10115550" y="1289050"/>
          <p14:tracePt t="83566" x="10115550" y="1295400"/>
          <p14:tracePt t="83581" x="10115550" y="1308100"/>
          <p14:tracePt t="83599" x="10115550" y="1333500"/>
          <p14:tracePt t="83614" x="10121900" y="1358900"/>
          <p14:tracePt t="83630" x="10121900" y="1371600"/>
          <p14:tracePt t="83645" x="10121900" y="1397000"/>
          <p14:tracePt t="83658" x="10121900" y="1409700"/>
          <p14:tracePt t="83686" x="10121900" y="1416050"/>
          <p14:tracePt t="83720" x="10102850" y="1441450"/>
          <p14:tracePt t="83736" x="10064750" y="1466850"/>
          <p14:tracePt t="83753" x="9963150" y="1504950"/>
          <p14:tracePt t="83770" x="9810750" y="1517650"/>
          <p14:tracePt t="83786" x="9607550" y="1524000"/>
          <p14:tracePt t="83803" x="9328150" y="1536700"/>
          <p14:tracePt t="83820" x="8972550" y="1562100"/>
          <p14:tracePt t="83837" x="8229600" y="1600200"/>
          <p14:tracePt t="83853" x="7715250" y="1663700"/>
          <p14:tracePt t="83870" x="7550150" y="1676400"/>
          <p14:tracePt t="83887" x="7340600" y="1714500"/>
          <p14:tracePt t="83903" x="7219950" y="1771650"/>
          <p14:tracePt t="83920" x="7188200" y="1797050"/>
          <p14:tracePt t="83937" x="7169150" y="1809750"/>
          <p14:tracePt t="83953" x="7150100" y="1828800"/>
          <p14:tracePt t="83972" x="7143750" y="1866900"/>
          <p14:tracePt t="83990" x="7137400" y="1898650"/>
          <p14:tracePt t="84005" x="7137400" y="1949450"/>
          <p14:tracePt t="84020" x="7137400" y="1987550"/>
          <p14:tracePt t="84037" x="7150100" y="2032000"/>
          <p14:tracePt t="84054" x="7175500" y="2070100"/>
          <p14:tracePt t="84071" x="7200900" y="2133600"/>
          <p14:tracePt t="84087" x="7232650" y="2197100"/>
          <p14:tracePt t="84104" x="7277100" y="2247900"/>
          <p14:tracePt t="84121" x="7372350" y="2330450"/>
          <p14:tracePt t="84137" x="7493000" y="2400300"/>
          <p14:tracePt t="84154" x="7562850" y="2425700"/>
          <p14:tracePt t="84171" x="7829550" y="2520950"/>
          <p14:tracePt t="84187" x="8045450" y="2552700"/>
          <p14:tracePt t="84204" x="8274050" y="2552700"/>
          <p14:tracePt t="84220" x="8489950" y="2552700"/>
          <p14:tracePt t="84237" x="8616950" y="2540000"/>
          <p14:tracePt t="84254" x="8737600" y="2501900"/>
          <p14:tracePt t="84270" x="8826500" y="2457450"/>
          <p14:tracePt t="84287" x="8896350" y="2400300"/>
          <p14:tracePt t="84304" x="8928100" y="2298700"/>
          <p14:tracePt t="84321" x="8896350" y="2114550"/>
          <p14:tracePt t="84337" x="8826500" y="1968500"/>
          <p14:tracePt t="84354" x="8782050" y="1917700"/>
          <p14:tracePt t="84371" x="8699500" y="1847850"/>
          <p14:tracePt t="84387" x="8655050" y="1822450"/>
          <p14:tracePt t="84420" x="8648700" y="1822450"/>
          <p14:tracePt t="84438" x="8629650" y="1822450"/>
          <p14:tracePt t="84454" x="8597900" y="1822450"/>
          <p14:tracePt t="84471" x="8496300" y="1847850"/>
          <p14:tracePt t="84487" x="8362950" y="1854200"/>
          <p14:tracePt t="84504" x="8210550" y="1854200"/>
          <p14:tracePt t="84520" x="8045450" y="1841500"/>
          <p14:tracePt t="84537" x="7912100" y="1835150"/>
          <p14:tracePt t="84554" x="7823200" y="1822450"/>
          <p14:tracePt t="84570" x="7772400" y="1822450"/>
          <p14:tracePt t="84587" x="7740650" y="1816100"/>
          <p14:tracePt t="84605" x="7715250" y="1816100"/>
          <p14:tracePt t="84621" x="7702550" y="1816100"/>
          <p14:tracePt t="84637" x="7696200" y="1816100"/>
          <p14:tracePt t="84655" x="7677150" y="1816100"/>
          <p14:tracePt t="84672" x="7670800" y="1816100"/>
          <p14:tracePt t="84687" x="7664450" y="1816100"/>
          <p14:tracePt t="84704" x="7645400" y="1816100"/>
          <p14:tracePt t="84721" x="7626350" y="1828800"/>
          <p14:tracePt t="84738" x="7613650" y="1835150"/>
          <p14:tracePt t="84758" x="7600950" y="1841500"/>
          <p14:tracePt t="84774" x="7600950" y="1847850"/>
          <p14:tracePt t="84792" x="7588250" y="1854200"/>
          <p14:tracePt t="84809" x="7588250" y="1860550"/>
          <p14:tracePt t="84825" x="7562850" y="1898650"/>
          <p14:tracePt t="84841" x="7537450" y="1962150"/>
          <p14:tracePt t="84858" x="7499350" y="2032000"/>
          <p14:tracePt t="84875" x="7454900" y="2120900"/>
          <p14:tracePt t="84892" x="7435850" y="2171700"/>
          <p14:tracePt t="84908" x="7423150" y="2203450"/>
          <p14:tracePt t="84925" x="7416800" y="2241550"/>
          <p14:tracePt t="84943" x="7404100" y="2292350"/>
          <p14:tracePt t="84960" x="7404100" y="2324100"/>
          <p14:tracePt t="84977" x="7435850" y="2387600"/>
          <p14:tracePt t="84994" x="7505700" y="2438400"/>
          <p14:tracePt t="85006" x="7543800" y="2444750"/>
          <p14:tracePt t="85021" x="7632700" y="2489200"/>
          <p14:tracePt t="85038" x="7727950" y="2514600"/>
          <p14:tracePt t="85054" x="7823200" y="2514600"/>
          <p14:tracePt t="85071" x="7912100" y="2514600"/>
          <p14:tracePt t="85088" x="8032750" y="2501900"/>
          <p14:tracePt t="85105" x="8280400" y="2413000"/>
          <p14:tracePt t="85122" x="8362950" y="2381250"/>
          <p14:tracePt t="85141" x="8540750" y="2298700"/>
          <p14:tracePt t="85160" x="8578850" y="2254250"/>
          <p14:tracePt t="85178" x="8591550" y="2184400"/>
          <p14:tracePt t="85197" x="8559800" y="2108200"/>
          <p14:tracePt t="85214" x="8509000" y="2032000"/>
          <p14:tracePt t="85234" x="8407400" y="1949450"/>
          <p14:tracePt t="85256" x="8369300" y="1917700"/>
          <p14:tracePt t="85272" x="8331200" y="1905000"/>
          <p14:tracePt t="85289" x="8305800" y="1885950"/>
          <p14:tracePt t="85307" x="8242300" y="1879600"/>
          <p14:tracePt t="85324" x="8223250" y="1879600"/>
          <p14:tracePt t="85341" x="8128000" y="1879600"/>
          <p14:tracePt t="85357" x="8058150" y="1885950"/>
          <p14:tracePt t="85374" x="7994650" y="1898650"/>
          <p14:tracePt t="85392" x="7943850" y="1930400"/>
          <p14:tracePt t="85410" x="7905750" y="1943100"/>
          <p14:tracePt t="85432" x="7835900" y="1974850"/>
          <p14:tracePt t="85448" x="7804150" y="1987550"/>
          <p14:tracePt t="85458" x="7785100" y="1993900"/>
          <p14:tracePt t="85472" x="7759700" y="2000250"/>
          <p14:tracePt t="85488" x="7740650" y="2006600"/>
          <p14:tracePt t="85505" x="7727950" y="2019300"/>
          <p14:tracePt t="85522" x="7721600" y="2019300"/>
          <p14:tracePt t="85538" x="7708900" y="2032000"/>
          <p14:tracePt t="85555" x="7696200" y="2044700"/>
          <p14:tracePt t="85573" x="7683500" y="2051050"/>
          <p14:tracePt t="85590" x="7683500" y="2057400"/>
          <p14:tracePt t="85625" x="7677150" y="2070100"/>
          <p14:tracePt t="85639" x="7677150" y="2076450"/>
          <p14:tracePt t="85670" x="7670800" y="2082800"/>
          <p14:tracePt t="85719" x="7664450" y="2082800"/>
          <p14:tracePt t="85826" x="7658100" y="2082800"/>
          <p14:tracePt t="85844" x="7651750" y="2082800"/>
          <p14:tracePt t="85861" x="7645400" y="2082800"/>
          <p14:tracePt t="85883" x="7639050" y="2082800"/>
          <p14:tracePt t="85901" x="7632700" y="2082800"/>
          <p14:tracePt t="86181" x="7626350" y="2082800"/>
          <p14:tracePt t="86234" x="7626350" y="2076450"/>
          <p14:tracePt t="86396" x="7620000" y="2076450"/>
          <p14:tracePt t="86771" x="7620000" y="2082800"/>
          <p14:tracePt t="86793" x="7632700" y="2101850"/>
          <p14:tracePt t="86815" x="7639050" y="2120900"/>
          <p14:tracePt t="86836" x="7645400" y="2133600"/>
          <p14:tracePt t="86856" x="7651750" y="2139950"/>
          <p14:tracePt t="86876" x="7658100" y="2152650"/>
          <p14:tracePt t="86901" x="7683500" y="2171700"/>
          <p14:tracePt t="86934" x="7727950" y="2197100"/>
          <p14:tracePt t="86954" x="7753350" y="2216150"/>
          <p14:tracePt t="86973" x="7816850" y="2241550"/>
          <p14:tracePt t="86998" x="7918450" y="2279650"/>
          <p14:tracePt t="87017" x="8020050" y="2311400"/>
          <p14:tracePt t="87040" x="8172450" y="2324100"/>
          <p14:tracePt t="87059" x="8210550" y="2336800"/>
          <p14:tracePt t="87081" x="8242300" y="2343150"/>
          <p14:tracePt t="87101" x="8255000" y="2349500"/>
          <p14:tracePt t="87123" x="8286750" y="2355850"/>
          <p14:tracePt t="87142" x="8312150" y="2362200"/>
          <p14:tracePt t="87154" x="8318500" y="2362200"/>
          <p14:tracePt t="87167" x="8324850" y="2362200"/>
          <p14:tracePt t="87202" x="8318500" y="2362200"/>
          <p14:tracePt t="87219" x="8305800" y="2349500"/>
          <p14:tracePt t="87238" x="8255000" y="2317750"/>
          <p14:tracePt t="87260" x="8210550" y="2298700"/>
          <p14:tracePt t="87281" x="8166100" y="2286000"/>
          <p14:tracePt t="87299" x="8153400" y="2286000"/>
          <p14:tracePt t="87405" x="8159750" y="2286000"/>
          <p14:tracePt t="87426" x="8166100" y="2292350"/>
          <p14:tracePt t="87445" x="8185150" y="2305050"/>
          <p14:tracePt t="87467" x="8210550" y="2311400"/>
          <p14:tracePt t="87488" x="8248650" y="2317750"/>
          <p14:tracePt t="87510" x="8286750" y="2324100"/>
          <p14:tracePt t="87535" x="8299450" y="2324100"/>
          <p14:tracePt t="87556" x="8312150" y="2317750"/>
          <p14:tracePt t="87569" x="8337550" y="2305050"/>
          <p14:tracePt t="87585" x="8362950" y="2292350"/>
          <p14:tracePt t="87601" x="8426450" y="2273300"/>
          <p14:tracePt t="87618" x="8496300" y="2260600"/>
          <p14:tracePt t="87634" x="8572500" y="2260600"/>
          <p14:tracePt t="87651" x="8648700" y="2260600"/>
          <p14:tracePt t="87668" x="8693150" y="2260600"/>
          <p14:tracePt t="87684" x="8699500" y="2260600"/>
          <p14:tracePt t="87834" x="8699500" y="2254250"/>
          <p14:tracePt t="87853" x="8693150" y="2254250"/>
          <p14:tracePt t="87925" x="8705850" y="2247900"/>
          <p14:tracePt t="87944" x="8743950" y="2235200"/>
          <p14:tracePt t="87965" x="8909050" y="2235200"/>
          <p14:tracePt t="87984" x="9137650" y="2235200"/>
          <p14:tracePt t="88006" x="9544050" y="2266950"/>
          <p14:tracePt t="88024" x="9810750" y="2273300"/>
          <p14:tracePt t="88044" x="9975850" y="2286000"/>
          <p14:tracePt t="88063" x="10096500" y="2292350"/>
          <p14:tracePt t="88083" x="10147300" y="2292350"/>
          <p14:tracePt t="88103" x="10223500" y="2292350"/>
          <p14:tracePt t="88121" x="10255250" y="2298700"/>
          <p14:tracePt t="88142" x="10261600" y="2298700"/>
          <p14:tracePt t="88471" x="10261600" y="2292350"/>
          <p14:tracePt t="88494" x="10261600" y="2286000"/>
          <p14:tracePt t="88516" x="10261600" y="2279650"/>
          <p14:tracePt t="88545" x="10261600" y="2273300"/>
          <p14:tracePt t="88574" x="10255250" y="2273300"/>
          <p14:tracePt t="88592" x="10248900" y="2266950"/>
          <p14:tracePt t="88612" x="10242550" y="2266950"/>
          <p14:tracePt t="88644" x="10236200" y="2260600"/>
          <p14:tracePt t="88665" x="10229850" y="2254250"/>
          <p14:tracePt t="88686" x="10223500" y="2254250"/>
          <p14:tracePt t="88712" x="10217150" y="2254250"/>
          <p14:tracePt t="88968" x="10217150" y="2247900"/>
          <p14:tracePt t="88989" x="10229850" y="2247900"/>
          <p14:tracePt t="89009" x="10236200" y="2241550"/>
          <p14:tracePt t="89074" x="10236200" y="2235200"/>
          <p14:tracePt t="89097" x="10198100" y="2228850"/>
          <p14:tracePt t="89117" x="10077450" y="2222500"/>
          <p14:tracePt t="89137" x="9963150" y="2222500"/>
          <p14:tracePt t="89166" x="9747250" y="2222500"/>
          <p14:tracePt t="89183" x="9664700" y="2222500"/>
          <p14:tracePt t="89199" x="9613900" y="2235200"/>
          <p14:tracePt t="89216" x="9582150" y="2254250"/>
          <p14:tracePt t="89233" x="9550400" y="2279650"/>
          <p14:tracePt t="89250" x="9499600" y="2305050"/>
          <p14:tracePt t="89269" x="9467850" y="2330450"/>
          <p14:tracePt t="89289" x="9385300" y="2381250"/>
          <p14:tracePt t="89311" x="9239250" y="2444750"/>
          <p14:tracePt t="89329" x="9105900" y="2482850"/>
          <p14:tracePt t="89347" x="8902700" y="2501900"/>
          <p14:tracePt t="89368" x="8515350" y="2546350"/>
          <p14:tracePt t="89386" x="8248650" y="2552700"/>
          <p14:tracePt t="89406" x="7899400" y="2552700"/>
          <p14:tracePt t="89425" x="7759700" y="2565400"/>
          <p14:tracePt t="89444" x="7639050" y="2584450"/>
          <p14:tracePt t="89467" x="7569200" y="2603500"/>
          <p14:tracePt t="89490" x="7537450" y="2609850"/>
          <p14:tracePt t="89510" x="7524750" y="2616200"/>
          <p14:tracePt t="89531" x="7512050" y="2616200"/>
          <p14:tracePt t="89776" x="7512050" y="2622550"/>
          <p14:tracePt t="89796" x="7524750" y="2641600"/>
          <p14:tracePt t="89816" x="7639050" y="2673350"/>
          <p14:tracePt t="89836" x="7842250" y="2692400"/>
          <p14:tracePt t="89856" x="8420100" y="2717800"/>
          <p14:tracePt t="89875" x="9118600" y="2717800"/>
          <p14:tracePt t="89895" x="10356850" y="2717800"/>
          <p14:tracePt t="89917" x="10934700" y="2628900"/>
          <p14:tracePt t="89936" x="11468100" y="2463800"/>
          <p14:tracePt t="89955" x="11576050" y="2374900"/>
          <p14:tracePt t="89975" x="11582400" y="2324100"/>
          <p14:tracePt t="89998" x="11480800" y="2190750"/>
          <p14:tracePt t="90019" x="11169650" y="2000250"/>
          <p14:tracePt t="90039" x="10763250" y="1847850"/>
          <p14:tracePt t="90059" x="10160000" y="1778000"/>
          <p14:tracePt t="90079" x="9766300" y="1778000"/>
          <p14:tracePt t="90099" x="9461500" y="1778000"/>
          <p14:tracePt t="90118" x="9302750" y="1847850"/>
          <p14:tracePt t="90137" x="8985250" y="1962150"/>
          <p14:tracePt t="90161" x="8737600" y="2057400"/>
          <p14:tracePt t="90182" x="8299450" y="2165350"/>
          <p14:tracePt t="90203" x="7874000" y="2254250"/>
          <p14:tracePt t="90225" x="7753350" y="2292350"/>
          <p14:tracePt t="90248" x="7721600" y="2324100"/>
          <p14:tracePt t="90269" x="7772400" y="2393950"/>
          <p14:tracePt t="90289" x="7835900" y="2451100"/>
          <p14:tracePt t="90309" x="7918450" y="2501900"/>
          <p14:tracePt t="90330" x="7981950" y="2533650"/>
          <p14:tracePt t="90351" x="8178800" y="2571750"/>
          <p14:tracePt t="90371" x="8343900" y="2571750"/>
          <p14:tracePt t="90392" x="8680450" y="2571750"/>
          <p14:tracePt t="90411" x="8915400" y="2559050"/>
          <p14:tracePt t="90431" x="9213850" y="2489200"/>
          <p14:tracePt t="90452" x="9334500" y="2432050"/>
          <p14:tracePt t="90472" x="9423400" y="2317750"/>
          <p14:tracePt t="90486" x="9398000" y="2247900"/>
          <p14:tracePt t="90501" x="9251950" y="2114550"/>
          <p14:tracePt t="90518" x="9112250" y="2019300"/>
          <p14:tracePt t="90535" x="8604250" y="1784350"/>
          <p14:tracePt t="90551" x="8197850" y="1758950"/>
          <p14:tracePt t="90568" x="7727950" y="1758950"/>
          <p14:tracePt t="90584" x="7207250" y="1828800"/>
          <p14:tracePt t="90601" x="6775450" y="1924050"/>
          <p14:tracePt t="90618" x="6578600" y="2019300"/>
          <p14:tracePt t="90634" x="6508750" y="2076450"/>
          <p14:tracePt t="90651" x="6508750" y="2127250"/>
          <p14:tracePt t="90668" x="6540500" y="2178050"/>
          <p14:tracePt t="90684" x="6578600" y="2222500"/>
          <p14:tracePt t="90701" x="6654800" y="2266950"/>
          <p14:tracePt t="90718" x="6826250" y="2324100"/>
          <p14:tracePt t="90734" x="7099300" y="2336800"/>
          <p14:tracePt t="90751" x="7524750" y="2362200"/>
          <p14:tracePt t="90768" x="8413750" y="2381250"/>
          <p14:tracePt t="90784" x="8991600" y="2355850"/>
          <p14:tracePt t="90801" x="9188450" y="2330450"/>
          <p14:tracePt t="90826" x="9804400" y="2197100"/>
          <p14:tracePt t="90846" x="9963150" y="2139950"/>
          <p14:tracePt t="90869" x="10033000" y="2063750"/>
          <p14:tracePt t="90889" x="10001250" y="1968500"/>
          <p14:tracePt t="90913" x="9918700" y="1866900"/>
          <p14:tracePt t="90933" x="9696450" y="1733550"/>
          <p14:tracePt t="90955" x="9436100" y="1695450"/>
          <p14:tracePt t="90978" x="9264650" y="1695450"/>
          <p14:tracePt t="90998" x="8991600" y="1682750"/>
          <p14:tracePt t="91019" x="8826500" y="1695450"/>
          <p14:tracePt t="91040" x="8642350" y="1727200"/>
          <p14:tracePt t="91061" x="8439150" y="1771650"/>
          <p14:tracePt t="91083" x="8312150" y="1803400"/>
          <p14:tracePt t="91103" x="8178800" y="1841500"/>
          <p14:tracePt t="91126" x="8089900" y="1866900"/>
          <p14:tracePt t="91140" x="8077200" y="1873250"/>
          <p14:tracePt t="91158" x="8064500" y="1873250"/>
          <p14:tracePt t="91172" x="8058150" y="1873250"/>
          <p14:tracePt t="91185" x="8058150" y="1879600"/>
          <p14:tracePt t="91223" x="8051800" y="1885950"/>
          <p14:tracePt t="96530" x="8045450" y="1911350"/>
          <p14:tracePt t="96547" x="8013700" y="1955800"/>
          <p14:tracePt t="96564" x="7950200" y="2057400"/>
          <p14:tracePt t="96582" x="7937500" y="2095500"/>
          <p14:tracePt t="96603" x="7899400" y="2190750"/>
          <p14:tracePt t="96624" x="7874000" y="2260600"/>
          <p14:tracePt t="96642" x="7854950" y="2305050"/>
          <p14:tracePt t="96669" x="7835900" y="2362200"/>
          <p14:tracePt t="96703" x="7835900" y="2406650"/>
          <p14:tracePt t="96722" x="7835900" y="2432050"/>
          <p14:tracePt t="96740" x="7835900" y="2463800"/>
          <p14:tracePt t="96758" x="7835900" y="2476500"/>
          <p14:tracePt t="96776" x="7835900" y="2482850"/>
          <p14:tracePt t="96791" x="7835900" y="2495550"/>
          <p14:tracePt t="96810" x="7835900" y="2514600"/>
          <p14:tracePt t="96829" x="7842250" y="2533650"/>
          <p14:tracePt t="96854" x="7867650" y="2578100"/>
          <p14:tracePt t="96873" x="7880350" y="2597150"/>
          <p14:tracePt t="96886" x="7893050" y="2616200"/>
          <p14:tracePt t="96903" x="7912100" y="2628900"/>
          <p14:tracePt t="96920" x="7924800" y="2641600"/>
          <p14:tracePt t="96939" x="7931150" y="2641600"/>
          <p14:tracePt t="96973" x="7937500" y="2641600"/>
          <p14:tracePt t="96993" x="7943850" y="2647950"/>
          <p14:tracePt t="97018" x="7943850" y="2654300"/>
          <p14:tracePt t="97037" x="7956550" y="2654300"/>
          <p14:tracePt t="97054" x="7956550" y="2660650"/>
          <p14:tracePt t="97072" x="7962900" y="2660650"/>
          <p14:tracePt t="97087" x="7962900" y="2667000"/>
          <p14:tracePt t="97103" x="7975600" y="2673350"/>
          <p14:tracePt t="97120" x="7981950" y="2679700"/>
          <p14:tracePt t="97153" x="7988300" y="2679700"/>
          <p14:tracePt t="97170" x="7994650" y="2679700"/>
          <p14:tracePt t="97186" x="8001000" y="2686050"/>
          <p14:tracePt t="97203" x="8001000" y="2692400"/>
          <p14:tracePt t="97220" x="8013700" y="2692400"/>
          <p14:tracePt t="97238" x="8026400" y="2705100"/>
          <p14:tracePt t="97258" x="8039100" y="2717800"/>
          <p14:tracePt t="97277" x="8077200" y="2736850"/>
          <p14:tracePt t="97295" x="8089900" y="2743200"/>
          <p14:tracePt t="97319" x="8108950" y="2743200"/>
          <p14:tracePt t="97558" x="8102600" y="2717800"/>
          <p14:tracePt t="97578" x="8089900" y="2698750"/>
          <p14:tracePt t="97598" x="8089900" y="2692400"/>
          <p14:tracePt t="97618" x="8083550" y="2679700"/>
          <p14:tracePt t="97642" x="8077200" y="2667000"/>
          <p14:tracePt t="109805" x="8083550" y="2667000"/>
          <p14:tracePt t="109823" x="8210550" y="2641600"/>
          <p14:tracePt t="109839" x="8286750" y="2597150"/>
          <p14:tracePt t="109856" x="8318500" y="2571750"/>
          <p14:tracePt t="109873" x="8356600" y="2508250"/>
          <p14:tracePt t="109889" x="8362950" y="2425700"/>
          <p14:tracePt t="109906" x="8362950" y="2374900"/>
          <p14:tracePt t="109940" x="8324850" y="2159000"/>
          <p14:tracePt t="109973" x="8299450" y="2127250"/>
          <p14:tracePt t="110006" x="8261350" y="2114550"/>
          <p14:tracePt t="110025" x="8235950" y="2114550"/>
          <p14:tracePt t="110044" x="8197850" y="2114550"/>
          <p14:tracePt t="110061" x="8102600" y="2114550"/>
          <p14:tracePt t="110079" x="8007350" y="2114550"/>
          <p14:tracePt t="110099" x="7943850" y="2114550"/>
          <p14:tracePt t="110116" x="7918450" y="2108200"/>
          <p14:tracePt t="110130" x="7912100" y="2108200"/>
          <p14:tracePt t="110191" x="7905750" y="2108200"/>
          <p14:tracePt t="110232" x="7893050" y="2108200"/>
          <p14:tracePt t="110252" x="7848600" y="2108200"/>
          <p14:tracePt t="110269" x="7835900" y="2108200"/>
          <p14:tracePt t="110287" x="7791450" y="2108200"/>
          <p14:tracePt t="110303" x="7747000" y="2108200"/>
          <p14:tracePt t="110321" x="7677150" y="2101850"/>
          <p14:tracePt t="110342" x="7556500" y="2108200"/>
          <p14:tracePt t="110360" x="7473950" y="2120900"/>
          <p14:tracePt t="110381" x="7423150" y="2127250"/>
          <p14:tracePt t="110400" x="7385050" y="2152650"/>
          <p14:tracePt t="110419" x="7366000" y="2178050"/>
          <p14:tracePt t="110437" x="7346950" y="2197100"/>
          <p14:tracePt t="110456" x="7321550" y="2254250"/>
          <p14:tracePt t="110476" x="7315200" y="2292350"/>
          <p14:tracePt t="110495" x="7315200" y="2355850"/>
          <p14:tracePt t="110514" x="7334250" y="2381250"/>
          <p14:tracePt t="110535" x="7359650" y="2432050"/>
          <p14:tracePt t="110554" x="7372350" y="2438400"/>
          <p14:tracePt t="110573" x="7429500" y="2470150"/>
          <p14:tracePt t="110591" x="7486650" y="2495550"/>
          <p14:tracePt t="110610" x="7594600" y="2501900"/>
          <p14:tracePt t="110628" x="7708900" y="2501900"/>
          <p14:tracePt t="110646" x="7848600" y="2501900"/>
          <p14:tracePt t="110665" x="8058150" y="2489200"/>
          <p14:tracePt t="110677" x="8121650" y="2476500"/>
          <p14:tracePt t="110691" x="8216900" y="2476500"/>
          <p14:tracePt t="110706" x="8274050" y="2470150"/>
          <p14:tracePt t="110723" x="8312150" y="2463800"/>
          <p14:tracePt t="110740" x="8337550" y="2457450"/>
          <p14:tracePt t="110757" x="8375650" y="2444750"/>
          <p14:tracePt t="110773" x="8388350" y="2432050"/>
          <p14:tracePt t="110791" x="8413750" y="2419350"/>
          <p14:tracePt t="110811" x="8445500" y="2406650"/>
          <p14:tracePt t="110832" x="8464550" y="2406650"/>
          <p14:tracePt t="110851" x="8483600" y="2387600"/>
          <p14:tracePt t="110872" x="8509000" y="2362200"/>
          <p14:tracePt t="110891" x="8528050" y="2336800"/>
          <p14:tracePt t="110911" x="8547100" y="2292350"/>
          <p14:tracePt t="110930" x="8547100" y="2273300"/>
          <p14:tracePt t="110948" x="8540750" y="2216150"/>
          <p14:tracePt t="110968" x="8534400" y="2184400"/>
          <p14:tracePt t="110989" x="8515350" y="2146300"/>
          <p14:tracePt t="111005" x="8515350" y="2127250"/>
          <p14:tracePt t="111017" x="8509000" y="2114550"/>
          <p14:tracePt t="111029" x="8496300" y="2101850"/>
          <p14:tracePt t="111041" x="8496300" y="2095500"/>
          <p14:tracePt t="111057" x="8483600" y="2089150"/>
          <p14:tracePt t="111074" x="8477250" y="2070100"/>
          <p14:tracePt t="111090" x="8458200" y="2057400"/>
          <p14:tracePt t="111109" x="8451850" y="2038350"/>
          <p14:tracePt t="111128" x="8432800" y="2032000"/>
          <p14:tracePt t="111148" x="8407400" y="2012950"/>
          <p14:tracePt t="111167" x="8362950" y="1981200"/>
          <p14:tracePt t="111188" x="8318500" y="1962150"/>
          <p14:tracePt t="111207" x="8255000" y="1955800"/>
          <p14:tracePt t="111228" x="8204200" y="1949450"/>
          <p14:tracePt t="111248" x="8064500" y="1949450"/>
          <p14:tracePt t="111265" x="7950200" y="1949450"/>
          <p14:tracePt t="111276" x="7874000" y="1962150"/>
          <p14:tracePt t="111291" x="7734300" y="1962150"/>
          <p14:tracePt t="111307" x="7613650" y="1981200"/>
          <p14:tracePt t="111325" x="7467600" y="1987550"/>
          <p14:tracePt t="111341" x="7429500" y="1993900"/>
          <p14:tracePt t="111357" x="7423150" y="1993900"/>
          <p14:tracePt t="111374" x="7410450" y="1993900"/>
          <p14:tracePt t="111391" x="7397750" y="2000250"/>
          <p14:tracePt t="111578" x="7397750" y="2006600"/>
          <p14:tracePt t="112164" x="7391400" y="2006600"/>
          <p14:tracePt t="112185" x="7385050" y="2006600"/>
          <p14:tracePt t="112488" x="7385050" y="2012950"/>
          <p14:tracePt t="113420" x="7334250" y="2012950"/>
          <p14:tracePt t="113435" x="7270750" y="2012950"/>
          <p14:tracePt t="113452" x="7137400" y="2012950"/>
          <p14:tracePt t="113469" x="7118350" y="2012950"/>
          <p14:tracePt t="113536" x="7112000" y="2019300"/>
          <p14:tracePt t="113554" x="7099300" y="2063750"/>
          <p14:tracePt t="113575" x="7042150" y="2133600"/>
          <p14:tracePt t="113604" x="6934200" y="2254250"/>
          <p14:tracePt t="113620" x="6870700" y="2305050"/>
          <p14:tracePt t="113637" x="6845300" y="2330450"/>
          <p14:tracePt t="113654" x="6800850" y="2374900"/>
          <p14:tracePt t="113671" x="6737350" y="2413000"/>
          <p14:tracePt t="113690" x="6565900" y="2552700"/>
          <p14:tracePt t="113713" x="6426200" y="2660650"/>
          <p14:tracePt t="113734" x="6369050" y="2730500"/>
          <p14:tracePt t="113753" x="6311900" y="2813050"/>
          <p14:tracePt t="113776" x="6216650" y="2921000"/>
          <p14:tracePt t="113792" x="5899150" y="3162300"/>
          <p14:tracePt t="113804" x="5772150" y="3244850"/>
          <p14:tracePt t="113821" x="5454650" y="3467100"/>
          <p14:tracePt t="113837" x="5143500" y="3663950"/>
          <p14:tracePt t="113854" x="4838700" y="3854450"/>
          <p14:tracePt t="113873" x="4559300" y="4025900"/>
          <p14:tracePt t="113892" x="4178300" y="4203700"/>
          <p14:tracePt t="113909" x="3956050" y="4292600"/>
          <p14:tracePt t="113927" x="3759200" y="4349750"/>
          <p14:tracePt t="113944" x="3575050" y="4425950"/>
          <p14:tracePt t="113961" x="3359150" y="4489450"/>
          <p14:tracePt t="113978" x="3302000" y="4521200"/>
          <p14:tracePt t="113997" x="3187700" y="4552950"/>
          <p14:tracePt t="114013" x="3149600" y="4565650"/>
          <p14:tracePt t="114031" x="3143250" y="4565650"/>
          <p14:tracePt t="114053" x="3136900" y="4565650"/>
          <p14:tracePt t="114067" x="3130550" y="4565650"/>
          <p14:tracePt t="114078" x="3124200" y="4559300"/>
          <p14:tracePt t="114089" x="3105150" y="4552950"/>
          <p14:tracePt t="114104" x="3022600" y="4552950"/>
          <p14:tracePt t="114121" x="2882900" y="4552950"/>
          <p14:tracePt t="114138" x="2705100" y="4552950"/>
          <p14:tracePt t="114155" x="2603500" y="4552950"/>
          <p14:tracePt t="114171" x="2533650" y="4552950"/>
          <p14:tracePt t="114189" x="2463800" y="4552950"/>
          <p14:tracePt t="114205" x="2425700" y="4546600"/>
          <p14:tracePt t="114221" x="2406650" y="4546600"/>
          <p14:tracePt t="114238" x="2362200" y="4546600"/>
          <p14:tracePt t="114256" x="2343150" y="4546600"/>
          <p14:tracePt t="114273" x="2330450" y="4546600"/>
          <p14:tracePt t="114346" x="2330450" y="4552950"/>
          <p14:tracePt t="114365" x="2343150" y="4565650"/>
          <p14:tracePt t="114382" x="2349500" y="4565650"/>
          <p14:tracePt t="114401" x="2374900" y="4565650"/>
          <p14:tracePt t="114418" x="2406650" y="4559300"/>
          <p14:tracePt t="114439" x="2457450" y="4540250"/>
          <p14:tracePt t="114458" x="2476500" y="4527550"/>
          <p14:tracePt t="114478" x="2482850" y="4521200"/>
          <p14:tracePt t="114498" x="2501900" y="4508500"/>
          <p14:tracePt t="114517" x="2514600" y="4502150"/>
          <p14:tracePt t="114539" x="2514600" y="4495800"/>
          <p14:tracePt t="114559" x="2514600" y="4483100"/>
          <p14:tracePt t="114578" x="2514600" y="4470400"/>
          <p14:tracePt t="114598" x="2508250" y="4451350"/>
          <p14:tracePt t="114617" x="2476500" y="4425950"/>
          <p14:tracePt t="114639" x="2425700" y="4406900"/>
          <p14:tracePt t="114658" x="2266950" y="4394200"/>
          <p14:tracePt t="114678" x="2146300" y="4394200"/>
          <p14:tracePt t="114697" x="2019300" y="4394200"/>
          <p14:tracePt t="114715" x="1968500" y="4387850"/>
          <p14:tracePt t="114728" x="1936750" y="4387850"/>
          <p14:tracePt t="114739" x="1930400" y="4387850"/>
          <p14:tracePt t="114755" x="1892300" y="4381500"/>
          <p14:tracePt t="114772" x="1847850" y="4362450"/>
          <p14:tracePt t="114788" x="1809750" y="4349750"/>
          <p14:tracePt t="114805" x="1765300" y="4349750"/>
          <p14:tracePt t="114822" x="1714500" y="4349750"/>
          <p14:tracePt t="114839" x="1682750" y="4349750"/>
          <p14:tracePt t="114855" x="1651000" y="4349750"/>
          <p14:tracePt t="114872" x="1593850" y="4349750"/>
          <p14:tracePt t="114889" x="1454150" y="4387850"/>
          <p14:tracePt t="114905" x="1403350" y="4394200"/>
          <p14:tracePt t="114922" x="1314450" y="4419600"/>
          <p14:tracePt t="114939" x="1225550" y="4445000"/>
          <p14:tracePt t="114955" x="1193800" y="4457700"/>
          <p14:tracePt t="114972" x="1149350" y="4470400"/>
          <p14:tracePt t="114989" x="1111250" y="4470400"/>
          <p14:tracePt t="115010" x="1073150" y="4476750"/>
          <p14:tracePt t="115036" x="1047750" y="4483100"/>
          <p14:tracePt t="115055" x="1041400" y="4483100"/>
          <p14:tracePt t="115188" x="1041400" y="4489450"/>
          <p14:tracePt t="115208" x="1041400" y="4502150"/>
          <p14:tracePt t="115228" x="1035050" y="4502150"/>
          <p14:tracePt t="115247" x="1035050" y="4514850"/>
          <p14:tracePt t="115264" x="1028700" y="4514850"/>
          <p14:tracePt t="115277" x="1022350" y="4533900"/>
          <p14:tracePt t="115289" x="1016000" y="4546600"/>
          <p14:tracePt t="115306" x="1003300" y="4565650"/>
          <p14:tracePt t="115322" x="1003300" y="4597400"/>
          <p14:tracePt t="115339" x="996950" y="4616450"/>
          <p14:tracePt t="115356" x="996950" y="4629150"/>
          <p14:tracePt t="115372" x="990600" y="4654550"/>
          <p14:tracePt t="115389" x="990600" y="4660900"/>
          <p14:tracePt t="115406" x="990600" y="4667250"/>
          <p14:tracePt t="115426" x="990600" y="4692650"/>
          <p14:tracePt t="115445" x="996950" y="4718050"/>
          <p14:tracePt t="115465" x="1028700" y="4749800"/>
          <p14:tracePt t="115485" x="1073150" y="4781550"/>
          <p14:tracePt t="115504" x="1123950" y="4819650"/>
          <p14:tracePt t="115528" x="1212850" y="4870450"/>
          <p14:tracePt t="115550" x="1308100" y="4895850"/>
          <p14:tracePt t="115564" x="1397000" y="4908550"/>
          <p14:tracePt t="115576" x="1543050" y="4908550"/>
          <p14:tracePt t="115589" x="1631950" y="4908550"/>
          <p14:tracePt t="115606" x="1847850" y="4895850"/>
          <p14:tracePt t="115623" x="2089150" y="4851400"/>
          <p14:tracePt t="115639" x="2330450" y="4800600"/>
          <p14:tracePt t="115656" x="2628900" y="4743450"/>
          <p14:tracePt t="115673" x="2711450" y="4724400"/>
          <p14:tracePt t="115689" x="2768600" y="4699000"/>
          <p14:tracePt t="115706" x="2806700" y="4673600"/>
          <p14:tracePt t="115728" x="2813050" y="4667250"/>
          <p14:tracePt t="115745" x="2819400" y="4654550"/>
          <p14:tracePt t="115758" x="2825750" y="4635500"/>
          <p14:tracePt t="115761" x="2825750" y="4629150"/>
          <p14:tracePt t="115773" x="2825750" y="4616450"/>
          <p14:tracePt t="115789" x="2825750" y="4597400"/>
          <p14:tracePt t="115806" x="2825750" y="4584700"/>
          <p14:tracePt t="115823" x="2825750" y="4572000"/>
          <p14:tracePt t="115840" x="2825750" y="4565650"/>
          <p14:tracePt t="115856" x="2825750" y="4559300"/>
          <p14:tracePt t="115877" x="2825750" y="4552950"/>
          <p14:tracePt t="115894" x="2825750" y="4540250"/>
          <p14:tracePt t="115916" x="2813050" y="4527550"/>
          <p14:tracePt t="115929" x="2794000" y="4502150"/>
          <p14:tracePt t="115942" x="2736850" y="4476750"/>
          <p14:tracePt t="115956" x="2692400" y="4457700"/>
          <p14:tracePt t="115973" x="2476500" y="4381500"/>
          <p14:tracePt t="115990" x="2317750" y="4337050"/>
          <p14:tracePt t="116006" x="2197100" y="4311650"/>
          <p14:tracePt t="116023" x="2114550" y="4292600"/>
          <p14:tracePt t="116040" x="2012950" y="4292600"/>
          <p14:tracePt t="116056" x="1936750" y="4292600"/>
          <p14:tracePt t="116073" x="1822450" y="4318000"/>
          <p14:tracePt t="116090" x="1695450" y="4343400"/>
          <p14:tracePt t="116106" x="1549400" y="4375150"/>
          <p14:tracePt t="116123" x="1428750" y="4413250"/>
          <p14:tracePt t="116140" x="1225550" y="4470400"/>
          <p14:tracePt t="116156" x="1155700" y="4495800"/>
          <p14:tracePt t="116173" x="984250" y="4559300"/>
          <p14:tracePt t="116190" x="831850" y="4629150"/>
          <p14:tracePt t="116211" x="787400" y="4667250"/>
          <p14:tracePt t="116233" x="768350" y="4737100"/>
          <p14:tracePt t="116251" x="755650" y="4794250"/>
          <p14:tracePt t="116267" x="768350" y="4864100"/>
          <p14:tracePt t="116281" x="781050" y="4933950"/>
          <p14:tracePt t="116295" x="806450" y="4997450"/>
          <p14:tracePt t="116310" x="819150" y="5016500"/>
          <p14:tracePt t="116324" x="857250" y="5073650"/>
          <p14:tracePt t="116341" x="946150" y="5143500"/>
          <p14:tracePt t="116357" x="977900" y="5168900"/>
          <p14:tracePt t="116373" x="1104900" y="5213350"/>
          <p14:tracePt t="116391" x="1397000" y="5226050"/>
          <p14:tracePt t="116407" x="1758950" y="5226050"/>
          <p14:tracePt t="116424" x="2228850" y="5226050"/>
          <p14:tracePt t="116440" x="2444750" y="5207000"/>
          <p14:tracePt t="116457" x="2857500" y="5149850"/>
          <p14:tracePt t="116474" x="2978150" y="5105400"/>
          <p14:tracePt t="116490" x="3028950" y="5073650"/>
          <p14:tracePt t="116507" x="3054350" y="5035550"/>
          <p14:tracePt t="116524" x="3067050" y="4984750"/>
          <p14:tracePt t="116540" x="3079750" y="4914900"/>
          <p14:tracePt t="116557" x="3079750" y="4838700"/>
          <p14:tracePt t="116574" x="3035300" y="4762500"/>
          <p14:tracePt t="116590" x="2952750" y="4641850"/>
          <p14:tracePt t="116607" x="2787650" y="4540250"/>
          <p14:tracePt t="116624" x="2590800" y="4445000"/>
          <p14:tracePt t="116640" x="2355850" y="4406900"/>
          <p14:tracePt t="116657" x="2114550" y="4394200"/>
          <p14:tracePt t="116674" x="1866900" y="4394200"/>
          <p14:tracePt t="116690" x="1517650" y="4464050"/>
          <p14:tracePt t="116707" x="1308100" y="4533900"/>
          <p14:tracePt t="116724" x="1098550" y="4584700"/>
          <p14:tracePt t="116741" x="952500" y="4654550"/>
          <p14:tracePt t="116757" x="863600" y="4711700"/>
          <p14:tracePt t="116774" x="793750" y="4762500"/>
          <p14:tracePt t="116794" x="774700" y="4813300"/>
          <p14:tracePt t="116810" x="768350" y="4857750"/>
          <p14:tracePt t="116826" x="812800" y="4972050"/>
          <p14:tracePt t="116841" x="844550" y="5010150"/>
          <p14:tracePt t="116857" x="939800" y="5080000"/>
          <p14:tracePt t="116874" x="1066800" y="5156200"/>
          <p14:tracePt t="116900" x="1428750" y="5245100"/>
          <p14:tracePt t="116924" x="2063750" y="5270500"/>
          <p14:tracePt t="116948" x="2762250" y="5245100"/>
          <p14:tracePt t="116969" x="2914650" y="5187950"/>
          <p14:tracePt t="116992" x="3041650" y="5080000"/>
          <p14:tracePt t="117014" x="3067050" y="4953000"/>
          <p14:tracePt t="117038" x="2990850" y="4806950"/>
          <p14:tracePt t="117066" x="2787650" y="4648200"/>
          <p14:tracePt t="117090" x="2457450" y="4521200"/>
          <p14:tracePt t="117115" x="2228850" y="4508500"/>
          <p14:tracePt t="117138" x="2146300" y="4508500"/>
          <p14:tracePt t="117161" x="2139950" y="4508500"/>
          <p14:tracePt t="117609" x="2146300" y="4508500"/>
          <p14:tracePt t="117631" x="2190750" y="4546600"/>
          <p14:tracePt t="117657" x="2381250" y="4781550"/>
          <p14:tracePt t="117680" x="2540000" y="5035550"/>
          <p14:tracePt t="117704" x="2781300" y="5499100"/>
          <p14:tracePt t="117729" x="2889250" y="5918200"/>
          <p14:tracePt t="117753" x="2901950" y="6115050"/>
          <p14:tracePt t="117786" x="2901950" y="6165850"/>
          <p14:tracePt t="117802" x="2889250" y="6197600"/>
          <p14:tracePt t="117820" x="2870200" y="6203950"/>
          <p14:tracePt t="117836" x="2844800" y="6210300"/>
          <p14:tracePt t="117853" x="2832100" y="6210300"/>
          <p14:tracePt t="117869" x="2813050" y="6210300"/>
          <p14:tracePt t="117886" x="2806700" y="6203950"/>
          <p14:tracePt t="117942" x="2800350" y="6203950"/>
          <p14:tracePt t="117961" x="2794000" y="6223000"/>
          <p14:tracePt t="117981" x="2768600" y="6261100"/>
          <p14:tracePt t="118001" x="2755900" y="6267450"/>
          <p14:tracePt t="118021" x="2736850" y="6267450"/>
          <p14:tracePt t="118040" x="2724150" y="6261100"/>
          <p14:tracePt t="118059" x="2711450" y="6254750"/>
          <p14:tracePt t="118079" x="2698750" y="6235700"/>
          <p14:tracePt t="118099" x="2686050" y="6210300"/>
          <p14:tracePt t="118101" x="2686050" y="6197600"/>
          <p14:tracePt t="118121" x="2679700" y="6159500"/>
          <p14:tracePt t="118141" x="2673350" y="6146800"/>
          <p14:tracePt t="118160" x="2660650" y="6134100"/>
          <p14:tracePt t="118183" x="2660650" y="6127750"/>
          <p14:tracePt t="118280" x="2660650" y="6134100"/>
          <p14:tracePt t="118300" x="2660650" y="6140450"/>
          <p14:tracePt t="118318" x="2660650" y="6146800"/>
          <p14:tracePt t="118370" x="2654300" y="6140450"/>
          <p14:tracePt t="118389" x="2654300" y="6108700"/>
          <p14:tracePt t="118407" x="2654300" y="6051550"/>
          <p14:tracePt t="118425" x="2616200" y="5880100"/>
          <p14:tracePt t="118439" x="2565400" y="5683250"/>
          <p14:tracePt t="118453" x="2533650" y="5575300"/>
          <p14:tracePt t="118470" x="2482850" y="5346700"/>
          <p14:tracePt t="118487" x="2413000" y="5099050"/>
          <p14:tracePt t="118503" x="2362200" y="4876800"/>
          <p14:tracePt t="118520" x="2311400" y="4730750"/>
          <p14:tracePt t="118537" x="2298700" y="4648200"/>
          <p14:tracePt t="118553" x="2279650" y="4578350"/>
          <p14:tracePt t="118570" x="2266950" y="4533900"/>
          <p14:tracePt t="118590" x="2260600" y="4489450"/>
          <p14:tracePt t="118609" x="2254250" y="4476750"/>
          <p14:tracePt t="118630" x="2254250" y="4470400"/>
          <p14:tracePt t="118642" x="2247900" y="4470400"/>
          <p14:tracePt t="118654" x="2241550" y="4476750"/>
          <p14:tracePt t="118670" x="2235200" y="4546600"/>
          <p14:tracePt t="118687" x="2228850" y="4679950"/>
          <p14:tracePt t="118703" x="2241550" y="4845050"/>
          <p14:tracePt t="118720" x="2273300" y="5022850"/>
          <p14:tracePt t="118737" x="2324100" y="5219700"/>
          <p14:tracePt t="118753" x="2374900" y="5391150"/>
          <p14:tracePt t="118770" x="2425700" y="5562600"/>
          <p14:tracePt t="118787" x="2482850" y="5765800"/>
          <p14:tracePt t="118804" x="2514600" y="5835650"/>
          <p14:tracePt t="118820" x="2520950" y="5861050"/>
          <p14:tracePt t="118837" x="2540000" y="5892800"/>
          <p14:tracePt t="118854" x="2540000" y="5899150"/>
          <p14:tracePt t="118870" x="2546350" y="5899150"/>
          <p14:tracePt t="118887" x="2546350" y="5867400"/>
          <p14:tracePt t="118904" x="2552700" y="5727700"/>
          <p14:tracePt t="118920" x="2565400" y="5524500"/>
          <p14:tracePt t="118937" x="2546350" y="5295900"/>
          <p14:tracePt t="118959" x="2476500" y="4946650"/>
          <p14:tracePt t="118982" x="2444750" y="4768850"/>
          <p14:tracePt t="119003" x="2400300" y="4616450"/>
          <p14:tracePt t="119027" x="2387600" y="4584700"/>
          <p14:tracePt t="119085" x="2387600" y="4616450"/>
          <p14:tracePt t="119098" x="2387600" y="4673600"/>
          <p14:tracePt t="119110" x="2387600" y="4762500"/>
          <p14:tracePt t="119124" x="2425700" y="5124450"/>
          <p14:tracePt t="119137" x="2444750" y="5251450"/>
          <p14:tracePt t="119154" x="2495550" y="5480050"/>
          <p14:tracePt t="119171" x="2559050" y="5689600"/>
          <p14:tracePt t="119187" x="2571750" y="5835650"/>
          <p14:tracePt t="119204" x="2578100" y="5899150"/>
          <p14:tracePt t="119221" x="2584450" y="5943600"/>
          <p14:tracePt t="119237" x="2584450" y="5949950"/>
          <p14:tracePt t="119257" x="2590800" y="5949950"/>
          <p14:tracePt t="119272" x="2597150" y="5892800"/>
          <p14:tracePt t="119293" x="2628900" y="5683250"/>
          <p14:tracePt t="119315" x="2641600" y="5276850"/>
          <p14:tracePt t="119337" x="2603500" y="4933950"/>
          <p14:tracePt t="119360" x="2578100" y="4826000"/>
          <p14:tracePt t="119383" x="2578100" y="4813300"/>
          <p14:tracePt t="119421" x="2578100" y="4819650"/>
          <p14:tracePt t="119441" x="2584450" y="4857750"/>
          <p14:tracePt t="119454" x="2597150" y="4902200"/>
          <p14:tracePt t="119473" x="2609850" y="4997450"/>
          <p14:tracePt t="119489" x="2609850" y="5041900"/>
          <p14:tracePt t="119504" x="2609850" y="5048250"/>
          <p14:tracePt t="119555" x="2609850" y="5029200"/>
          <p14:tracePt t="119567" x="2622550" y="4965700"/>
          <p14:tracePt t="119590" x="2647950" y="4756150"/>
          <p14:tracePt t="119613" x="2635250" y="4489450"/>
          <p14:tracePt t="119636" x="2565400" y="4203700"/>
          <p14:tracePt t="119663" x="2451100" y="4051300"/>
          <p14:tracePt t="119689" x="2305050" y="4057650"/>
          <p14:tracePt t="119716" x="1860550" y="4235450"/>
          <p14:tracePt t="119733" x="1670050" y="4343400"/>
          <p14:tracePt t="119749" x="1600200" y="4394200"/>
          <p14:tracePt t="119767" x="1479550" y="4546600"/>
          <p14:tracePt t="119783" x="1460500" y="4686300"/>
          <p14:tracePt t="119801" x="1473200" y="4889500"/>
          <p14:tracePt t="119820" x="1568450" y="5092700"/>
          <p14:tracePt t="119837" x="1797050" y="5378450"/>
          <p14:tracePt t="119854" x="1968500" y="5499100"/>
          <p14:tracePt t="119871" x="2190750" y="5594350"/>
          <p14:tracePt t="119888" x="2444750" y="5619750"/>
          <p14:tracePt t="119905" x="2705100" y="5600700"/>
          <p14:tracePt t="119923" x="2921000" y="5518150"/>
          <p14:tracePt t="119940" x="3016250" y="5410200"/>
          <p14:tracePt t="119956" x="3028950" y="5143500"/>
          <p14:tracePt t="119973" x="2933700" y="4927600"/>
          <p14:tracePt t="119989" x="2857500" y="4806950"/>
          <p14:tracePt t="120006" x="2635250" y="4552950"/>
          <p14:tracePt t="120023" x="2235200" y="4311650"/>
          <p14:tracePt t="120039" x="1955800" y="4273550"/>
          <p14:tracePt t="120055" x="1682750" y="4324350"/>
          <p14:tracePt t="120072" x="1555750" y="4368800"/>
          <p14:tracePt t="120088" x="1270000" y="4552950"/>
          <p14:tracePt t="120105" x="1187450" y="4692650"/>
          <p14:tracePt t="120122" x="1162050" y="4851400"/>
          <p14:tracePt t="120138" x="1162050" y="5041900"/>
          <p14:tracePt t="120156" x="1219200" y="5251450"/>
          <p14:tracePt t="120172" x="1314450" y="5473700"/>
          <p14:tracePt t="120190" x="1416050" y="5657850"/>
          <p14:tracePt t="120209" x="1562100" y="5816600"/>
          <p14:tracePt t="120226" x="1803400" y="5905500"/>
          <p14:tracePt t="120242" x="1993900" y="5911850"/>
          <p14:tracePt t="120259" x="2203450" y="5848350"/>
          <p14:tracePt t="120277" x="2444750" y="5727700"/>
          <p14:tracePt t="120293" x="2641600" y="5543550"/>
          <p14:tracePt t="120311" x="2724150" y="5346700"/>
          <p14:tracePt t="120327" x="2698750" y="5130800"/>
          <p14:tracePt t="120342" x="2584450" y="4927600"/>
          <p14:tracePt t="120355" x="2495550" y="4845050"/>
          <p14:tracePt t="120372" x="2184400" y="4616450"/>
          <p14:tracePt t="120388" x="1943100" y="4495800"/>
          <p14:tracePt t="120405" x="1701800" y="4464050"/>
          <p14:tracePt t="120422" x="1460500" y="4445000"/>
          <p14:tracePt t="120439" x="1244600" y="4425950"/>
          <p14:tracePt t="120464" x="1047750" y="4413250"/>
          <p14:tracePt t="120487" x="1041400" y="4413250"/>
          <p14:tracePt t="121098" x="1035050" y="4406900"/>
          <p14:tracePt t="121121" x="1035050" y="4400550"/>
          <p14:tracePt t="121224" x="1028700" y="4400550"/>
          <p14:tracePt t="121880" x="1060450" y="4400550"/>
          <p14:tracePt t="121905" x="1193800" y="4400550"/>
          <p14:tracePt t="121933" x="1358900" y="4400550"/>
          <p14:tracePt t="121946" x="1511300" y="4400550"/>
          <p14:tracePt t="121959" x="1587500" y="4400550"/>
          <p14:tracePt t="121974" x="1758950" y="4387850"/>
          <p14:tracePt t="122008" x="2057400" y="4286250"/>
          <p14:tracePt t="122042" x="2095500" y="4260850"/>
          <p14:tracePt t="122098" x="2057400" y="4248150"/>
          <p14:tracePt t="122125" x="1873250" y="4222750"/>
          <p14:tracePt t="122149" x="1612900" y="4191000"/>
          <p14:tracePt t="122175" x="1422400" y="4178300"/>
          <p14:tracePt t="122198" x="1358900" y="4171950"/>
          <p14:tracePt t="122223" x="1314450" y="4191000"/>
          <p14:tracePt t="122247" x="1219200" y="4254500"/>
          <p14:tracePt t="122272" x="1022350" y="4362450"/>
          <p14:tracePt t="122293" x="889000" y="4438650"/>
          <p14:tracePt t="122308" x="844550" y="4483100"/>
          <p14:tracePt t="122325" x="812800" y="4527550"/>
          <p14:tracePt t="122342" x="800100" y="4584700"/>
          <p14:tracePt t="122358" x="800100" y="4641850"/>
          <p14:tracePt t="122375" x="819150" y="4705350"/>
          <p14:tracePt t="122392" x="863600" y="4787900"/>
          <p14:tracePt t="122408" x="933450" y="4870450"/>
          <p14:tracePt t="122425" x="1060450" y="4991100"/>
          <p14:tracePt t="122442" x="1117600" y="5029200"/>
          <p14:tracePt t="122458" x="1193800" y="5080000"/>
          <p14:tracePt t="122475" x="1365250" y="5162550"/>
          <p14:tracePt t="122492" x="1524000" y="5226050"/>
          <p14:tracePt t="122508" x="1701800" y="5245100"/>
          <p14:tracePt t="122525" x="1930400" y="5245100"/>
          <p14:tracePt t="122542" x="2139950" y="5219700"/>
          <p14:tracePt t="122559" x="2260600" y="5181600"/>
          <p14:tracePt t="122575" x="2317750" y="5124450"/>
          <p14:tracePt t="122592" x="2349500" y="5060950"/>
          <p14:tracePt t="122608" x="2349500" y="4972050"/>
          <p14:tracePt t="122625" x="2324100" y="4838700"/>
          <p14:tracePt t="122642" x="2254250" y="4667250"/>
          <p14:tracePt t="122658" x="2127250" y="4476750"/>
          <p14:tracePt t="122675" x="1993900" y="4324350"/>
          <p14:tracePt t="122692" x="1701800" y="4178300"/>
          <p14:tracePt t="122710" x="1460500" y="4146550"/>
          <p14:tracePt t="122725" x="1346200" y="4146550"/>
          <p14:tracePt t="122742" x="1155700" y="4133850"/>
          <p14:tracePt t="122767" x="996950" y="4184650"/>
          <p14:tracePt t="122792" x="869950" y="4292600"/>
          <p14:tracePt t="122823" x="755650" y="4521200"/>
          <p14:tracePt t="122850" x="742950" y="4679950"/>
          <p14:tracePt t="122870" x="869950" y="4876800"/>
          <p14:tracePt t="122885" x="933450" y="4946650"/>
          <p14:tracePt t="122900" x="1073150" y="5048250"/>
          <p14:tracePt t="122916" x="1206500" y="5111750"/>
          <p14:tracePt t="122931" x="1365250" y="5143500"/>
          <p14:tracePt t="122946" x="1568450" y="5143500"/>
          <p14:tracePt t="122961" x="1873250" y="5111750"/>
          <p14:tracePt t="122975" x="2203450" y="5029200"/>
          <p14:tracePt t="122992" x="2476500" y="4908550"/>
          <p14:tracePt t="123009" x="2546350" y="4870450"/>
          <p14:tracePt t="123026" x="2603500" y="4794250"/>
          <p14:tracePt t="123042" x="2603500" y="4705350"/>
          <p14:tracePt t="123059" x="2508250" y="4578350"/>
          <p14:tracePt t="123076" x="2368550" y="4445000"/>
          <p14:tracePt t="123093" x="2178050" y="4318000"/>
          <p14:tracePt t="123110" x="1854200" y="4222750"/>
          <p14:tracePt t="123126" x="1752600" y="4210050"/>
          <p14:tracePt t="123142" x="1562100" y="4210050"/>
          <p14:tracePt t="123159" x="1416050" y="4222750"/>
          <p14:tracePt t="123176" x="1346200" y="4241800"/>
          <p14:tracePt t="123193" x="1308100" y="4260850"/>
          <p14:tracePt t="123209" x="1301750" y="4273550"/>
          <p14:tracePt t="123226" x="1263650" y="4311650"/>
          <p14:tracePt t="123243" x="1244600" y="4368800"/>
          <p14:tracePt t="123265" x="1231900" y="4419600"/>
          <p14:tracePt t="123280" x="1225550" y="4470400"/>
          <p14:tracePt t="123296" x="1225550" y="4495800"/>
          <p14:tracePt t="123311" x="1225550" y="4508500"/>
          <p14:tracePt t="123328" x="1225550" y="4521200"/>
          <p14:tracePt t="123344" x="1231900" y="4527550"/>
          <p14:tracePt t="123359" x="1250950" y="4540250"/>
          <p14:tracePt t="123376" x="1270000" y="4552950"/>
          <p14:tracePt t="123393" x="1295400" y="4572000"/>
          <p14:tracePt t="123409" x="1308100" y="4584700"/>
          <p14:tracePt t="123426" x="1314450" y="4597400"/>
          <p14:tracePt t="123443" x="1358900" y="4629150"/>
          <p14:tracePt t="123459" x="1377950" y="4660900"/>
          <p14:tracePt t="123476" x="1416050" y="4705350"/>
          <p14:tracePt t="123493" x="1428750" y="4730750"/>
          <p14:tracePt t="123509" x="1485900" y="4794250"/>
          <p14:tracePt t="123526" x="1530350" y="4838700"/>
          <p14:tracePt t="123543" x="1574800" y="4870450"/>
          <p14:tracePt t="123560" x="1651000" y="4908550"/>
          <p14:tracePt t="123576" x="1708150" y="4921250"/>
          <p14:tracePt t="123593" x="1784350" y="4921250"/>
          <p14:tracePt t="123610" x="1854200" y="4921250"/>
          <p14:tracePt t="123626" x="1917700" y="4921250"/>
          <p14:tracePt t="123643" x="1962150" y="4902200"/>
          <p14:tracePt t="123660" x="1993900" y="4889500"/>
          <p14:tracePt t="123676" x="2025650" y="4870450"/>
          <p14:tracePt t="123693" x="2032000" y="4857750"/>
          <p14:tracePt t="123710" x="2051050" y="4832350"/>
          <p14:tracePt t="123727" x="2070100" y="4794250"/>
          <p14:tracePt t="123743" x="2076450" y="4787900"/>
          <p14:tracePt t="123807" x="2076450" y="4781550"/>
          <p14:tracePt t="124339" x="2095500" y="4781550"/>
          <p14:tracePt t="124363" x="2159000" y="4775200"/>
          <p14:tracePt t="124378" x="2184400" y="4768850"/>
          <p14:tracePt t="124395" x="2247900" y="4756150"/>
          <p14:tracePt t="124411" x="2311400" y="4724400"/>
          <p14:tracePt t="124427" x="2355850" y="4673600"/>
          <p14:tracePt t="124442" x="2381250" y="4641850"/>
          <p14:tracePt t="124468" x="2406650" y="4591050"/>
          <p14:tracePt t="124503" x="2413000" y="4559300"/>
          <p14:tracePt t="124562" x="2419350" y="4559300"/>
          <p14:tracePt t="124600" x="2425700" y="4559300"/>
          <p14:tracePt t="124625" x="2457450" y="4540250"/>
          <p14:tracePt t="124652" x="2508250" y="4470400"/>
          <p14:tracePt t="124678" x="2584450" y="4305300"/>
          <p14:tracePt t="124703" x="2654300" y="4057650"/>
          <p14:tracePt t="124729" x="2705100" y="3632200"/>
          <p14:tracePt t="124756" x="2724150" y="3352800"/>
          <p14:tracePt t="124781" x="2736850" y="3035300"/>
          <p14:tracePt t="124806" x="2736850" y="2603500"/>
          <p14:tracePt t="124833" x="2692400" y="2298700"/>
          <p14:tracePt t="124866" x="2584450" y="1822450"/>
          <p14:tracePt t="124883" x="2552700" y="1536700"/>
          <p14:tracePt t="124898" x="2508250" y="1225550"/>
          <p14:tracePt t="124912" x="2432050" y="901700"/>
          <p14:tracePt t="124927" x="2368550" y="635000"/>
          <p14:tracePt t="124941" x="2330450" y="539750"/>
          <p14:tracePt t="124956" x="2228850" y="425450"/>
          <p14:tracePt t="124971" x="2095500" y="381000"/>
          <p14:tracePt t="124986" x="2006600" y="368300"/>
          <p14:tracePt t="125003" x="1727200" y="355600"/>
          <p14:tracePt t="125019" x="1568450" y="393700"/>
          <p14:tracePt t="125036" x="1441450" y="450850"/>
          <p14:tracePt t="125052" x="1308100" y="514350"/>
          <p14:tracePt t="125069" x="1168400" y="615950"/>
          <p14:tracePt t="125085" x="1028700" y="717550"/>
          <p14:tracePt t="125102" x="920750" y="831850"/>
          <p14:tracePt t="125119" x="844550" y="952500"/>
          <p14:tracePt t="125136" x="781050" y="1098550"/>
          <p14:tracePt t="125152" x="685800" y="1301750"/>
          <p14:tracePt t="125169" x="603250" y="1466850"/>
          <p14:tracePt t="125186" x="565150" y="1555750"/>
          <p14:tracePt t="125203" x="482600" y="1746250"/>
          <p14:tracePt t="125231" x="330200" y="2171700"/>
          <p14:tracePt t="125257" x="266700" y="2571750"/>
          <p14:tracePt t="125283" x="254000" y="3067050"/>
          <p14:tracePt t="125307" x="304800" y="3714750"/>
          <p14:tracePt t="125332" x="393700" y="4273550"/>
          <p14:tracePt t="125355" x="476250" y="4591050"/>
          <p14:tracePt t="125381" x="590550" y="4845050"/>
          <p14:tracePt t="125407" x="736600" y="5054600"/>
          <p14:tracePt t="125433" x="958850" y="5226050"/>
          <p14:tracePt t="125459" x="1231900" y="5403850"/>
          <p14:tracePt t="125483" x="1511300" y="5537200"/>
          <p14:tracePt t="125508" x="1784350" y="5600700"/>
          <p14:tracePt t="125535" x="2114550" y="5607050"/>
          <p14:tracePt t="125564" x="2266950" y="5575300"/>
          <p14:tracePt t="125589" x="2349500" y="5524500"/>
          <p14:tracePt t="125605" x="2381250" y="5499100"/>
          <p14:tracePt t="125621" x="2406650" y="5461000"/>
          <p14:tracePt t="125637" x="2457450" y="5422900"/>
          <p14:tracePt t="125654" x="2489200" y="5397500"/>
          <p14:tracePt t="125670" x="2495550" y="5384800"/>
          <p14:tracePt t="125687" x="2514600" y="5372100"/>
          <p14:tracePt t="125810" x="2514600" y="5365750"/>
          <p14:tracePt t="125845" x="2527300" y="5302250"/>
          <p14:tracePt t="125870" x="2559050" y="5187950"/>
          <p14:tracePt t="125886" x="2584450" y="5080000"/>
          <p14:tracePt t="125903" x="2584450" y="4953000"/>
          <p14:tracePt t="125920" x="2584450" y="4781550"/>
          <p14:tracePt t="125936" x="2584450" y="4711700"/>
          <p14:tracePt t="125953" x="2590800" y="4686300"/>
          <p14:tracePt t="125971" x="2628900" y="4559300"/>
          <p14:tracePt t="125988" x="2654300" y="4451350"/>
          <p14:tracePt t="126003" x="2692400" y="4305300"/>
          <p14:tracePt t="126020" x="2724150" y="4127500"/>
          <p14:tracePt t="126037" x="2774950" y="3917950"/>
          <p14:tracePt t="126054" x="2825750" y="3670300"/>
          <p14:tracePt t="126070" x="2863850" y="3346450"/>
          <p14:tracePt t="126087" x="2889250" y="2889250"/>
          <p14:tracePt t="126103" x="2914650" y="2489200"/>
          <p14:tracePt t="126120" x="2914650" y="2146300"/>
          <p14:tracePt t="126137" x="2914650" y="1784350"/>
          <p14:tracePt t="126163" x="2882900" y="1473200"/>
          <p14:tracePt t="126188" x="2819400" y="1225550"/>
          <p14:tracePt t="126213" x="2755900" y="1022350"/>
          <p14:tracePt t="126239" x="2705100" y="882650"/>
          <p14:tracePt t="126265" x="2641600" y="736600"/>
          <p14:tracePt t="126290" x="2590800" y="647700"/>
          <p14:tracePt t="126315" x="2540000" y="558800"/>
          <p14:tracePt t="126343" x="2444750" y="488950"/>
          <p14:tracePt t="126359" x="2413000" y="469900"/>
          <p14:tracePt t="126377" x="2368550" y="457200"/>
          <p14:tracePt t="126393" x="2305050" y="457200"/>
          <p14:tracePt t="126409" x="2184400" y="457200"/>
          <p14:tracePt t="126424" x="2032000" y="457200"/>
          <p14:tracePt t="126441" x="1879600" y="482600"/>
          <p14:tracePt t="126456" x="1733550" y="501650"/>
          <p14:tracePt t="126472" x="1651000" y="520700"/>
          <p14:tracePt t="126488" x="1631950" y="539750"/>
          <p14:tracePt t="126505" x="1606550" y="552450"/>
          <p14:tracePt t="126521" x="1574800" y="571500"/>
          <p14:tracePt t="126537" x="1517650" y="609600"/>
          <p14:tracePt t="126556" x="1416050" y="673100"/>
          <p14:tracePt t="126572" x="1314450" y="736600"/>
          <p14:tracePt t="126587" x="1238250" y="787400"/>
          <p14:tracePt t="126604" x="1193800" y="825500"/>
          <p14:tracePt t="126621" x="1162050" y="869950"/>
          <p14:tracePt t="126637" x="1149350" y="901700"/>
          <p14:tracePt t="126654" x="1123950" y="939800"/>
          <p14:tracePt t="126671" x="1098550" y="1016000"/>
          <p14:tracePt t="126688" x="1073150" y="1092200"/>
          <p14:tracePt t="126706" x="1060450" y="1193800"/>
          <p14:tracePt t="126723" x="1054100" y="1327150"/>
          <p14:tracePt t="126738" x="1041400" y="1492250"/>
          <p14:tracePt t="126754" x="1022350" y="1670050"/>
          <p14:tracePt t="126771" x="1003300" y="1866900"/>
          <p14:tracePt t="126788" x="990600" y="2095500"/>
          <p14:tracePt t="126804" x="971550" y="2362200"/>
          <p14:tracePt t="126821" x="958850" y="2609850"/>
          <p14:tracePt t="126841" x="958850" y="2838450"/>
          <p14:tracePt t="126857" x="958850" y="3041650"/>
          <p14:tracePt t="126873" x="958850" y="3308350"/>
          <p14:tracePt t="126890" x="977900" y="3460750"/>
          <p14:tracePt t="126906" x="1003300" y="3619500"/>
          <p14:tracePt t="126922" x="1022350" y="3702050"/>
          <p14:tracePt t="126938" x="1085850" y="3860800"/>
          <p14:tracePt t="126955" x="1193800" y="4089400"/>
          <p14:tracePt t="126971" x="1263650" y="4216400"/>
          <p14:tracePt t="126988" x="1314450" y="4305300"/>
          <p14:tracePt t="127004" x="1365250" y="4381500"/>
          <p14:tracePt t="127021" x="1428750" y="4451350"/>
          <p14:tracePt t="127038" x="1473200" y="4514850"/>
          <p14:tracePt t="127054" x="1536700" y="4591050"/>
          <p14:tracePt t="127071" x="1631950" y="4673600"/>
          <p14:tracePt t="127088" x="1720850" y="4749800"/>
          <p14:tracePt t="127104" x="1879600" y="4851400"/>
          <p14:tracePt t="127121" x="1949450" y="4883150"/>
          <p14:tracePt t="127144" x="2139950" y="4991100"/>
          <p14:tracePt t="127168" x="2266950" y="5022850"/>
          <p14:tracePt t="127190" x="2336800" y="5035550"/>
          <p14:tracePt t="127213" x="2406650" y="5035550"/>
          <p14:tracePt t="127235" x="2457450" y="5016500"/>
          <p14:tracePt t="127256" x="2540000" y="4978400"/>
          <p14:tracePt t="127279" x="2616200" y="4933950"/>
          <p14:tracePt t="127303" x="2692400" y="4813300"/>
          <p14:tracePt t="127326" x="2749550" y="4692650"/>
          <p14:tracePt t="127351" x="2857500" y="4337050"/>
          <p14:tracePt t="127373" x="2876550" y="3949700"/>
          <p14:tracePt t="127396" x="2876550" y="3670300"/>
          <p14:tracePt t="127417" x="2743200" y="3130550"/>
          <p14:tracePt t="127440" x="2641600" y="2654300"/>
          <p14:tracePt t="127461" x="2584450" y="2400300"/>
          <p14:tracePt t="127484" x="2489200" y="2032000"/>
          <p14:tracePt t="127507" x="2400300" y="1663700"/>
          <p14:tracePt t="127529" x="2311400" y="1358900"/>
          <p14:tracePt t="127553" x="2235200" y="1168400"/>
          <p14:tracePt t="127575" x="2190750" y="1054100"/>
          <p14:tracePt t="127597" x="2171700" y="1003300"/>
          <p14:tracePt t="127619" x="2133600" y="958850"/>
          <p14:tracePt t="127642" x="2101850" y="933450"/>
          <p14:tracePt t="127665" x="2070100" y="908050"/>
          <p14:tracePt t="127690" x="2044700" y="895350"/>
          <p14:tracePt t="127712" x="2000250" y="844550"/>
          <p14:tracePt t="127734" x="1987550" y="844550"/>
          <p14:tracePt t="127756" x="1974850" y="844550"/>
          <p14:tracePt t="127790" x="1974850" y="838200"/>
          <p14:tracePt t="129774" x="2000250" y="825500"/>
          <p14:tracePt t="129796" x="2146300" y="787400"/>
          <p14:tracePt t="129816" x="2311400" y="742950"/>
          <p14:tracePt t="129838" x="2343150" y="742950"/>
          <p14:tracePt t="129857" x="2381250" y="742950"/>
          <p14:tracePt t="129875" x="2413000" y="774700"/>
          <p14:tracePt t="129895" x="2438400" y="781050"/>
          <p14:tracePt t="129919" x="2482850" y="812800"/>
          <p14:tracePt t="129952" x="2813050" y="990600"/>
          <p14:tracePt t="129970" x="2952750" y="1054100"/>
          <p14:tracePt t="129988" x="3600450" y="1314450"/>
          <p14:tracePt t="130005" x="4210050" y="1549400"/>
          <p14:tracePt t="130025" x="5105400" y="1873250"/>
          <p14:tracePt t="130044" x="5645150" y="2012950"/>
          <p14:tracePt t="130063" x="6127750" y="2114550"/>
          <p14:tracePt t="130079" x="6661150" y="2235200"/>
          <p14:tracePt t="130096" x="7092950" y="2406650"/>
          <p14:tracePt t="130114" x="7518400" y="2692400"/>
          <p14:tracePt t="130131" x="7626350" y="2819400"/>
          <p14:tracePt t="130148" x="7943850" y="3308350"/>
          <p14:tracePt t="130165" x="8083550" y="3505200"/>
          <p14:tracePt t="130177" x="8166100" y="3632200"/>
          <p14:tracePt t="130188" x="8172450" y="3663950"/>
          <p14:tracePt t="130202" x="8172450" y="3689350"/>
          <p14:tracePt t="130218" x="8178800" y="3727450"/>
          <p14:tracePt t="130235" x="8197850" y="3752850"/>
          <p14:tracePt t="130252" x="8197850" y="3771900"/>
          <p14:tracePt t="130269" x="8229600" y="3810000"/>
          <p14:tracePt t="130285" x="8248650" y="3841750"/>
          <p14:tracePt t="130302" x="8267700" y="3867150"/>
          <p14:tracePt t="130319" x="8274050" y="3879850"/>
          <p14:tracePt t="130335" x="8299450" y="3898900"/>
          <p14:tracePt t="130352" x="8343900" y="3956050"/>
          <p14:tracePt t="130369" x="8362950" y="4000500"/>
          <p14:tracePt t="130385" x="8420100" y="4070350"/>
          <p14:tracePt t="130402" x="8470900" y="4133850"/>
          <p14:tracePt t="130419" x="8553450" y="4235450"/>
          <p14:tracePt t="130440" x="8616950" y="4311650"/>
          <p14:tracePt t="130458" x="8699500" y="4413250"/>
          <p14:tracePt t="130477" x="8775700" y="4476750"/>
          <p14:tracePt t="130498" x="8845550" y="4521200"/>
          <p14:tracePt t="130519" x="8953500" y="4578350"/>
          <p14:tracePt t="130541" x="9023350" y="4635500"/>
          <p14:tracePt t="130562" x="9042400" y="4667250"/>
          <p14:tracePt t="130587" x="9074150" y="4718050"/>
          <p14:tracePt t="130607" x="9112250" y="4749800"/>
          <p14:tracePt t="130628" x="9131300" y="4762500"/>
          <p14:tracePt t="130646" x="9137650" y="4762500"/>
          <p14:tracePt t="130808" x="9137650" y="4768850"/>
          <p14:tracePt t="131268" x="9137650" y="4775200"/>
          <p14:tracePt t="131289" x="9137650" y="4787900"/>
          <p14:tracePt t="131309" x="9144000" y="4800600"/>
          <p14:tracePt t="131330" x="9156700" y="4813300"/>
          <p14:tracePt t="131351" x="9163050" y="4832350"/>
          <p14:tracePt t="131372" x="9169400" y="4832350"/>
          <p14:tracePt t="131395" x="9175750" y="4845050"/>
          <p14:tracePt t="131427" x="9182100" y="4870450"/>
          <p14:tracePt t="131451" x="9188450" y="4876800"/>
          <p14:tracePt t="131473" x="9201150" y="4883150"/>
          <p14:tracePt t="131492" x="9201150" y="4889500"/>
          <p14:tracePt t="131585" x="9207500" y="4889500"/>
          <p14:tracePt t="131605" x="9207500" y="4895850"/>
          <p14:tracePt t="131625" x="9213850" y="4908550"/>
          <p14:tracePt t="131672" x="9220200" y="4914900"/>
          <p14:tracePt t="131705" x="9220200" y="4921250"/>
          <p14:tracePt t="131736" x="9220200" y="4927600"/>
          <p14:tracePt t="131762" x="9226550" y="4933950"/>
          <p14:tracePt t="131783" x="9232900" y="4933950"/>
          <p14:tracePt t="131808" x="9239250" y="4946650"/>
          <p14:tracePt t="131849" x="9239250" y="4953000"/>
          <p14:tracePt t="131908" x="9245600" y="4953000"/>
          <p14:tracePt t="131929" x="9245600" y="4972050"/>
          <p14:tracePt t="131951" x="9245600" y="4984750"/>
          <p14:tracePt t="131972" x="9251950" y="4984750"/>
          <p14:tracePt t="131986" x="9251950" y="4991100"/>
          <p14:tracePt t="132090" x="9251950" y="4997450"/>
          <p14:tracePt t="132112" x="9258300" y="49974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91969-BCFB-46DF-B6B3-57D0C5C49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517" y="316712"/>
            <a:ext cx="3790603" cy="2771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7EBE9-4BAF-48AE-A4B0-0948A0285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6" y="316712"/>
            <a:ext cx="3790603" cy="2771878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38D245F-BB77-4238-A9DB-E276FADAF2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r="8802"/>
          <a:stretch/>
        </p:blipFill>
        <p:spPr>
          <a:xfrm>
            <a:off x="473826" y="3252765"/>
            <a:ext cx="3790603" cy="3172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FCCF7-E109-493D-B6C3-292A1C0630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 r="5572"/>
          <a:stretch/>
        </p:blipFill>
        <p:spPr>
          <a:xfrm>
            <a:off x="6960517" y="3252765"/>
            <a:ext cx="3790602" cy="3172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BCA63-64BB-406D-B9ED-7F086B379C3F}"/>
              </a:ext>
            </a:extLst>
          </p:cNvPr>
          <p:cNvSpPr txBox="1"/>
          <p:nvPr/>
        </p:nvSpPr>
        <p:spPr>
          <a:xfrm>
            <a:off x="473826" y="6425738"/>
            <a:ext cx="348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VGG - Best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7AD52-8E76-469D-A306-307440A5CF71}"/>
              </a:ext>
            </a:extLst>
          </p:cNvPr>
          <p:cNvSpPr txBox="1"/>
          <p:nvPr/>
        </p:nvSpPr>
        <p:spPr>
          <a:xfrm>
            <a:off x="7111859" y="6405247"/>
            <a:ext cx="348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VGG - 2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469FBA-CC2E-4927-A592-D63FE3DAF8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52"/>
    </mc:Choice>
    <mc:Fallback>
      <p:transition spd="slow" advTm="25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5" x="9264650" y="4997450"/>
          <p14:tracePt t="1015" x="9296400" y="4997450"/>
          <p14:tracePt t="1025" x="9328150" y="4997450"/>
          <p14:tracePt t="1030" x="9347200" y="4991100"/>
          <p14:tracePt t="1047" x="9359900" y="4978400"/>
          <p14:tracePt t="1064" x="9359900" y="4972050"/>
          <p14:tracePt t="1081" x="9321800" y="4946650"/>
          <p14:tracePt t="1114" x="9112250" y="4826000"/>
          <p14:tracePt t="1147" x="8921750" y="4705350"/>
          <p14:tracePt t="1181" x="8521700" y="4476750"/>
          <p14:tracePt t="1197" x="8115300" y="4248150"/>
          <p14:tracePt t="1214" x="7531100" y="3898900"/>
          <p14:tracePt t="1231" x="6597650" y="3276600"/>
          <p14:tracePt t="1248" x="6153150" y="2952750"/>
          <p14:tracePt t="1264" x="5988050" y="2813050"/>
          <p14:tracePt t="1281" x="5778500" y="2660650"/>
          <p14:tracePt t="1297" x="5689600" y="2571750"/>
          <p14:tracePt t="1314" x="5657850" y="2546350"/>
          <p14:tracePt t="1331" x="5619750" y="2520950"/>
          <p14:tracePt t="1347" x="5575300" y="2501900"/>
          <p14:tracePt t="1365" x="5295900" y="2381250"/>
          <p14:tracePt t="1381" x="5086350" y="2273300"/>
          <p14:tracePt t="1398" x="4921250" y="2184400"/>
          <p14:tracePt t="1414" x="4845050" y="2133600"/>
          <p14:tracePt t="1431" x="4819650" y="2114550"/>
          <p14:tracePt t="1448" x="4800600" y="2101850"/>
          <p14:tracePt t="1464" x="4781550" y="2095500"/>
          <p14:tracePt t="1481" x="4762500" y="2095500"/>
          <p14:tracePt t="1498" x="4756150" y="2089150"/>
          <p14:tracePt t="1515" x="4743450" y="2089150"/>
          <p14:tracePt t="1548" x="4737100" y="2089150"/>
          <p14:tracePt t="1626" x="4737100" y="2082800"/>
          <p14:tracePt t="1632" x="4737100" y="2076450"/>
          <p14:tracePt t="1773" x="4730750" y="2076450"/>
          <p14:tracePt t="1781" x="4718050" y="2070100"/>
          <p14:tracePt t="1798" x="4711700" y="2070100"/>
          <p14:tracePt t="1814" x="4711700" y="2063750"/>
          <p14:tracePt t="1823" x="4705350" y="2057400"/>
          <p14:tracePt t="1833" x="4692650" y="2038350"/>
          <p14:tracePt t="1848" x="4660900" y="1968500"/>
          <p14:tracePt t="1865" x="4591050" y="1854200"/>
          <p14:tracePt t="1882" x="4514850" y="1771650"/>
          <p14:tracePt t="1898" x="4337050" y="1689100"/>
          <p14:tracePt t="1915" x="4070350" y="1600200"/>
          <p14:tracePt t="1932" x="3638550" y="1504950"/>
          <p14:tracePt t="1948" x="2978150" y="1422400"/>
          <p14:tracePt t="1965" x="2787650" y="1409700"/>
          <p14:tracePt t="1981" x="2413000" y="1384300"/>
          <p14:tracePt t="1999" x="2082800" y="1365250"/>
          <p14:tracePt t="2015" x="1987550" y="1365250"/>
          <p14:tracePt t="2032" x="1962150" y="1365250"/>
          <p14:tracePt t="2048" x="1955800" y="1365250"/>
          <p14:tracePt t="2067" x="1949450" y="1365250"/>
          <p14:tracePt t="2072" x="1936750" y="1371600"/>
          <p14:tracePt t="2082" x="1917700" y="1390650"/>
          <p14:tracePt t="2098" x="1841500" y="1441450"/>
          <p14:tracePt t="2115" x="1714500" y="1517650"/>
          <p14:tracePt t="2131" x="1530350" y="1587500"/>
          <p14:tracePt t="2148" x="1320800" y="1708150"/>
          <p14:tracePt t="2165" x="1174750" y="1828800"/>
          <p14:tracePt t="2182" x="1079500" y="1943100"/>
          <p14:tracePt t="2198" x="1041400" y="2038350"/>
          <p14:tracePt t="2215" x="1041400" y="2146300"/>
          <p14:tracePt t="2233" x="1104900" y="2286000"/>
          <p14:tracePt t="2249" x="1174750" y="2355850"/>
          <p14:tracePt t="2265" x="1206500" y="2381250"/>
          <p14:tracePt t="2283" x="1390650" y="2476500"/>
          <p14:tracePt t="2299" x="1581150" y="2527300"/>
          <p14:tracePt t="2315" x="1816100" y="2559050"/>
          <p14:tracePt t="2332" x="2070100" y="2590800"/>
          <p14:tracePt t="2349" x="2311400" y="2609850"/>
          <p14:tracePt t="2365" x="2540000" y="2609850"/>
          <p14:tracePt t="2382" x="2736850" y="2609850"/>
          <p14:tracePt t="2399" x="2927350" y="2546350"/>
          <p14:tracePt t="2415" x="3098800" y="2457450"/>
          <p14:tracePt t="2432" x="3206750" y="2336800"/>
          <p14:tracePt t="2449" x="3314700" y="2133600"/>
          <p14:tracePt t="2465" x="3327400" y="2038350"/>
          <p14:tracePt t="2482" x="3333750" y="1898650"/>
          <p14:tracePt t="2499" x="3276600" y="1714500"/>
          <p14:tracePt t="2516" x="3136900" y="1479550"/>
          <p14:tracePt t="2532" x="2971800" y="1333500"/>
          <p14:tracePt t="2549" x="2863850" y="1270000"/>
          <p14:tracePt t="2566" x="2527300" y="1136650"/>
          <p14:tracePt t="2583" x="2286000" y="1123950"/>
          <p14:tracePt t="2599" x="1993900" y="1123950"/>
          <p14:tracePt t="2616" x="1663700" y="1143000"/>
          <p14:tracePt t="2632" x="1390650" y="1174750"/>
          <p14:tracePt t="2649" x="1206500" y="1212850"/>
          <p14:tracePt t="2666" x="1092200" y="1282700"/>
          <p14:tracePt t="2683" x="1028700" y="1352550"/>
          <p14:tracePt t="2699" x="984250" y="1428750"/>
          <p14:tracePt t="2716" x="977900" y="1498600"/>
          <p14:tracePt t="2733" x="952500" y="1587500"/>
          <p14:tracePt t="2749" x="952500" y="1612900"/>
          <p14:tracePt t="2766" x="952500" y="1619250"/>
          <p14:tracePt t="2783" x="952500" y="1625600"/>
          <p14:tracePt t="4099" x="952500" y="1631950"/>
          <p14:tracePt t="4105" x="952500" y="1638300"/>
          <p14:tracePt t="4112" x="958850" y="1644650"/>
          <p14:tracePt t="4125" x="965200" y="1651000"/>
          <p14:tracePt t="4142" x="971550" y="1657350"/>
          <p14:tracePt t="4158" x="977900" y="1657350"/>
          <p14:tracePt t="4175" x="984250" y="1663700"/>
          <p14:tracePt t="4501" x="984250" y="1670050"/>
          <p14:tracePt t="4509" x="984250" y="1676400"/>
          <p14:tracePt t="4566" x="977900" y="1676400"/>
          <p14:tracePt t="4576" x="939800" y="1676400"/>
          <p14:tracePt t="4582" x="876300" y="1676400"/>
          <p14:tracePt t="4599" x="711200" y="1676400"/>
          <p14:tracePt t="4615" x="527050" y="1638300"/>
          <p14:tracePt t="4633" x="444500" y="1612900"/>
          <p14:tracePt t="4649" x="425450" y="1600200"/>
          <p14:tracePt t="4666" x="425450" y="1593850"/>
          <p14:tracePt t="4682" x="425450" y="1568450"/>
          <p14:tracePt t="4699" x="425450" y="1530350"/>
          <p14:tracePt t="4716" x="438150" y="1473200"/>
          <p14:tracePt t="4732" x="438150" y="1454150"/>
          <p14:tracePt t="4749" x="438150" y="1422400"/>
          <p14:tracePt t="4766" x="438150" y="1365250"/>
          <p14:tracePt t="4782" x="438150" y="1339850"/>
          <p14:tracePt t="4799" x="438150" y="1333500"/>
          <p14:tracePt t="4816" x="438150" y="1327150"/>
          <p14:tracePt t="4833" x="438150" y="1320800"/>
          <p14:tracePt t="4918" x="457200" y="1320800"/>
          <p14:tracePt t="4928" x="476250" y="1320800"/>
          <p14:tracePt t="4938" x="508000" y="1320800"/>
          <p14:tracePt t="4949" x="546100" y="1320800"/>
          <p14:tracePt t="4966" x="660400" y="1320800"/>
          <p14:tracePt t="4983" x="742950" y="1301750"/>
          <p14:tracePt t="4999" x="793750" y="1289050"/>
          <p14:tracePt t="5017" x="831850" y="1263650"/>
          <p14:tracePt t="5033" x="850900" y="1250950"/>
          <p14:tracePt t="5049" x="863600" y="1225550"/>
          <p14:tracePt t="5066" x="876300" y="1200150"/>
          <p14:tracePt t="5083" x="889000" y="1162050"/>
          <p14:tracePt t="5099" x="895350" y="1143000"/>
          <p14:tracePt t="5103" x="901700" y="1123950"/>
          <p14:tracePt t="5117" x="908050" y="1123950"/>
          <p14:tracePt t="5133" x="920750" y="1098550"/>
          <p14:tracePt t="5150" x="933450" y="1092200"/>
          <p14:tracePt t="5166" x="946150" y="1079500"/>
          <p14:tracePt t="5183" x="971550" y="1073150"/>
          <p14:tracePt t="5199" x="1022350" y="1066800"/>
          <p14:tracePt t="5216" x="1035050" y="1066800"/>
          <p14:tracePt t="5233" x="1066800" y="1066800"/>
          <p14:tracePt t="5250" x="1123950" y="1060450"/>
          <p14:tracePt t="5266" x="1174750" y="1060450"/>
          <p14:tracePt t="5283" x="1225550" y="1060450"/>
          <p14:tracePt t="5300" x="1276350" y="1066800"/>
          <p14:tracePt t="5317" x="1333500" y="1073150"/>
          <p14:tracePt t="5333" x="1409700" y="1073150"/>
          <p14:tracePt t="5350" x="1524000" y="1073150"/>
          <p14:tracePt t="5367" x="1676400" y="1073150"/>
          <p14:tracePt t="5383" x="1835150" y="1054100"/>
          <p14:tracePt t="5400" x="1924050" y="1054100"/>
          <p14:tracePt t="5417" x="1981200" y="1041400"/>
          <p14:tracePt t="5433" x="1987550" y="1041400"/>
          <p14:tracePt t="5450" x="2000250" y="1041400"/>
          <p14:tracePt t="5467" x="2025650" y="1041400"/>
          <p14:tracePt t="5483" x="2063750" y="1041400"/>
          <p14:tracePt t="5500" x="2101850" y="1041400"/>
          <p14:tracePt t="5516" x="2133600" y="1041400"/>
          <p14:tracePt t="5533" x="2203450" y="1041400"/>
          <p14:tracePt t="5550" x="2235200" y="1041400"/>
          <p14:tracePt t="5566" x="2254250" y="1041400"/>
          <p14:tracePt t="5583" x="2260600" y="1041400"/>
          <p14:tracePt t="5600" x="2273300" y="1041400"/>
          <p14:tracePt t="5605" x="2279650" y="1041400"/>
          <p14:tracePt t="5616" x="2286000" y="1041400"/>
          <p14:tracePt t="5634" x="2298700" y="1041400"/>
          <p14:tracePt t="5650" x="2305050" y="1041400"/>
          <p14:tracePt t="5667" x="2324100" y="1041400"/>
          <p14:tracePt t="5684" x="2355850" y="1041400"/>
          <p14:tracePt t="5700" x="2374900" y="1041400"/>
          <p14:tracePt t="5717" x="2387600" y="1041400"/>
          <p14:tracePt t="5734" x="2457450" y="1041400"/>
          <p14:tracePt t="5751" x="2527300" y="1041400"/>
          <p14:tracePt t="5767" x="2590800" y="1041400"/>
          <p14:tracePt t="5783" x="2622550" y="1041400"/>
          <p14:tracePt t="5800" x="2641600" y="1041400"/>
          <p14:tracePt t="6210" x="2635250" y="1041400"/>
          <p14:tracePt t="6220" x="2628900" y="1035050"/>
          <p14:tracePt t="6231" x="2628900" y="1028700"/>
          <p14:tracePt t="6248" x="2622550" y="1016000"/>
          <p14:tracePt t="6265" x="2616200" y="1009650"/>
          <p14:tracePt t="6298" x="2616200" y="1003300"/>
          <p14:tracePt t="6342" x="2609850" y="1003300"/>
          <p14:tracePt t="6372" x="2603500" y="1003300"/>
          <p14:tracePt t="6388" x="2597150" y="996950"/>
          <p14:tracePt t="6414" x="2590800" y="996950"/>
          <p14:tracePt t="6431" x="2584450" y="996950"/>
          <p14:tracePt t="6451" x="2578100" y="996950"/>
          <p14:tracePt t="6478" x="2571750" y="990600"/>
          <p14:tracePt t="7526" x="2571750" y="996950"/>
          <p14:tracePt t="7532" x="2578100" y="1003300"/>
          <p14:tracePt t="7543" x="2578100" y="1009650"/>
          <p14:tracePt t="7592" x="2584450" y="1009650"/>
          <p14:tracePt t="7652" x="2578100" y="1009650"/>
          <p14:tracePt t="7663" x="2571750" y="990600"/>
          <p14:tracePt t="7673" x="2559050" y="984250"/>
          <p14:tracePt t="7692" x="2482850" y="952500"/>
          <p14:tracePt t="7725" x="2362200" y="914400"/>
          <p14:tracePt t="7742" x="2209800" y="882650"/>
          <p14:tracePt t="7758" x="2101850" y="863600"/>
          <p14:tracePt t="7775" x="1987550" y="863600"/>
          <p14:tracePt t="7793" x="1866900" y="857250"/>
          <p14:tracePt t="7808" x="1765300" y="857250"/>
          <p14:tracePt t="7825" x="1701800" y="857250"/>
          <p14:tracePt t="7842" x="1670050" y="857250"/>
          <p14:tracePt t="7859" x="1638300" y="863600"/>
          <p14:tracePt t="7875" x="1619250" y="869950"/>
          <p14:tracePt t="7893" x="1593850" y="876300"/>
          <p14:tracePt t="7909" x="1581150" y="876300"/>
          <p14:tracePt t="7925" x="1555750" y="882650"/>
          <p14:tracePt t="7942" x="1530350" y="889000"/>
          <p14:tracePt t="7959" x="1479550" y="895350"/>
          <p14:tracePt t="7975" x="1454150" y="895350"/>
          <p14:tracePt t="7992" x="1435100" y="895350"/>
          <p14:tracePt t="8009" x="1371600" y="895350"/>
          <p14:tracePt t="8025" x="1333500" y="882650"/>
          <p14:tracePt t="8042" x="1282700" y="882650"/>
          <p14:tracePt t="8059" x="1238250" y="876300"/>
          <p14:tracePt t="8075" x="1206500" y="876300"/>
          <p14:tracePt t="8092" x="1187450" y="876300"/>
          <p14:tracePt t="8109" x="1181100" y="876300"/>
          <p14:tracePt t="8212" x="1193800" y="882650"/>
          <p14:tracePt t="8217" x="1206500" y="889000"/>
          <p14:tracePt t="8228" x="1244600" y="895350"/>
          <p14:tracePt t="8243" x="1339850" y="908050"/>
          <p14:tracePt t="8259" x="1517650" y="914400"/>
          <p14:tracePt t="8276" x="1720850" y="927100"/>
          <p14:tracePt t="8293" x="1936750" y="933450"/>
          <p14:tracePt t="8309" x="2139950" y="933450"/>
          <p14:tracePt t="8326" x="2343150" y="933450"/>
          <p14:tracePt t="8342" x="2527300" y="933450"/>
          <p14:tracePt t="8360" x="2647950" y="933450"/>
          <p14:tracePt t="8376" x="2698750" y="927100"/>
          <p14:tracePt t="8393" x="2705100" y="927100"/>
          <p14:tracePt t="8410" x="2711450" y="927100"/>
          <p14:tracePt t="8426" x="2705100" y="914400"/>
          <p14:tracePt t="8443" x="2597150" y="895350"/>
          <p14:tracePt t="8459" x="2432050" y="895350"/>
          <p14:tracePt t="8476" x="2311400" y="895350"/>
          <p14:tracePt t="8493" x="2025650" y="882650"/>
          <p14:tracePt t="8509" x="1612900" y="869950"/>
          <p14:tracePt t="8526" x="1403350" y="869950"/>
          <p14:tracePt t="8543" x="1257300" y="863600"/>
          <p14:tracePt t="8559" x="1181100" y="863600"/>
          <p14:tracePt t="8576" x="1174750" y="863600"/>
          <p14:tracePt t="8671" x="1181100" y="869950"/>
          <p14:tracePt t="8682" x="1200150" y="876300"/>
          <p14:tracePt t="8686" x="1225550" y="876300"/>
          <p14:tracePt t="8695" x="1270000" y="882650"/>
          <p14:tracePt t="8710" x="1435100" y="882650"/>
          <p14:tracePt t="8727" x="1670050" y="882650"/>
          <p14:tracePt t="8743" x="2051050" y="882650"/>
          <p14:tracePt t="8760" x="2419350" y="882650"/>
          <p14:tracePt t="8777" x="2813050" y="882650"/>
          <p14:tracePt t="8793" x="3073400" y="882650"/>
          <p14:tracePt t="8810" x="3251200" y="882650"/>
          <p14:tracePt t="8826" x="3314700" y="882650"/>
          <p14:tracePt t="8843" x="3327400" y="882650"/>
          <p14:tracePt t="8876" x="3314700" y="882650"/>
          <p14:tracePt t="8893" x="3187700" y="882650"/>
          <p14:tracePt t="8910" x="2997200" y="895350"/>
          <p14:tracePt t="8927" x="2571750" y="914400"/>
          <p14:tracePt t="8943" x="2203450" y="914400"/>
          <p14:tracePt t="8960" x="2019300" y="914400"/>
          <p14:tracePt t="8976" x="1682750" y="914400"/>
          <p14:tracePt t="8993" x="1390650" y="914400"/>
          <p14:tracePt t="9010" x="1314450" y="920750"/>
          <p14:tracePt t="9084" x="1314450" y="927100"/>
          <p14:tracePt t="9100" x="1333500" y="933450"/>
          <p14:tracePt t="9106" x="1352550" y="933450"/>
          <p14:tracePt t="9116" x="1377950" y="933450"/>
          <p14:tracePt t="9126" x="1428750" y="933450"/>
          <p14:tracePt t="9144" x="1758950" y="933450"/>
          <p14:tracePt t="9160" x="1936750" y="914400"/>
          <p14:tracePt t="9177" x="2355850" y="901700"/>
          <p14:tracePt t="9193" x="2774950" y="901700"/>
          <p14:tracePt t="9211" x="3149600" y="901700"/>
          <p14:tracePt t="9227" x="3238500" y="901700"/>
          <p14:tracePt t="9243" x="3244850" y="901700"/>
          <p14:tracePt t="9282" x="3244850" y="895350"/>
          <p14:tracePt t="9293" x="3238500" y="895350"/>
          <p14:tracePt t="9310" x="3213100" y="876300"/>
          <p14:tracePt t="9327" x="3206750" y="876300"/>
          <p14:tracePt t="9344" x="3175000" y="876300"/>
          <p14:tracePt t="9360" x="3124200" y="876300"/>
          <p14:tracePt t="9377" x="3067050" y="882650"/>
          <p14:tracePt t="9394" x="3009900" y="882650"/>
          <p14:tracePt t="9410" x="2971800" y="889000"/>
          <p14:tracePt t="9427" x="2933700" y="895350"/>
          <p14:tracePt t="9444" x="2889250" y="895350"/>
          <p14:tracePt t="9461" x="2882900" y="895350"/>
          <p14:tracePt t="9512" x="2895600" y="895350"/>
          <p14:tracePt t="9520" x="2914650" y="895350"/>
          <p14:tracePt t="9527" x="2959100" y="889000"/>
          <p14:tracePt t="9546" x="3079750" y="857250"/>
          <p14:tracePt t="9561" x="3225800" y="831850"/>
          <p14:tracePt t="9577" x="3327400" y="812800"/>
          <p14:tracePt t="9594" x="3397250" y="793750"/>
          <p14:tracePt t="9610" x="3429000" y="787400"/>
          <p14:tracePt t="9656" x="3429000" y="781050"/>
          <p14:tracePt t="9671" x="3409950" y="774700"/>
          <p14:tracePt t="9682" x="3378200" y="768350"/>
          <p14:tracePt t="9694" x="3219450" y="800100"/>
          <p14:tracePt t="9711" x="2876550" y="850900"/>
          <p14:tracePt t="9727" x="2241550" y="882650"/>
          <p14:tracePt t="9744" x="1428750" y="933450"/>
          <p14:tracePt t="9761" x="730250" y="946150"/>
          <p14:tracePt t="9778" x="273050" y="977900"/>
          <p14:tracePt t="9794" x="107950" y="990600"/>
          <p14:tracePt t="9812" x="88900" y="990600"/>
          <p14:tracePt t="9858" x="88900" y="996950"/>
          <p14:tracePt t="9874" x="95250" y="996950"/>
          <p14:tracePt t="9885" x="101600" y="1003300"/>
          <p14:tracePt t="9894" x="107950" y="1003300"/>
          <p14:tracePt t="9911" x="196850" y="1003300"/>
          <p14:tracePt t="9929" x="374650" y="1003300"/>
          <p14:tracePt t="9945" x="920750" y="1003300"/>
          <p14:tracePt t="9961" x="1181100" y="1003300"/>
          <p14:tracePt t="9979" x="2120900" y="977900"/>
          <p14:tracePt t="9995" x="2743200" y="977900"/>
          <p14:tracePt t="10011" x="3295650" y="965200"/>
          <p14:tracePt t="10028" x="3638550" y="965200"/>
          <p14:tracePt t="10045" x="3790950" y="952500"/>
          <p14:tracePt t="10061" x="3822700" y="952500"/>
          <p14:tracePt t="10100" x="3816350" y="952500"/>
          <p14:tracePt t="10111" x="3765550" y="952500"/>
          <p14:tracePt t="10128" x="3549650" y="971550"/>
          <p14:tracePt t="10144" x="3175000" y="984250"/>
          <p14:tracePt t="10161" x="2368550" y="996950"/>
          <p14:tracePt t="10178" x="2082800" y="996950"/>
          <p14:tracePt t="10195" x="1587500" y="996950"/>
          <p14:tracePt t="10211" x="1244600" y="996950"/>
          <p14:tracePt t="10229" x="1035050" y="1009650"/>
          <p14:tracePt t="10245" x="1028700" y="1009650"/>
          <p14:tracePt t="10294" x="1028700" y="1016000"/>
          <p14:tracePt t="10300" x="1041400" y="1016000"/>
          <p14:tracePt t="10312" x="1060450" y="1016000"/>
          <p14:tracePt t="10328" x="1162050" y="1003300"/>
          <p14:tracePt t="10345" x="1377950" y="984250"/>
          <p14:tracePt t="10361" x="1765300" y="958850"/>
          <p14:tracePt t="10379" x="2603500" y="939800"/>
          <p14:tracePt t="10395" x="2914650" y="939800"/>
          <p14:tracePt t="10412" x="3409950" y="927100"/>
          <p14:tracePt t="10429" x="3892550" y="914400"/>
          <p14:tracePt t="10445" x="4095750" y="914400"/>
          <p14:tracePt t="10462" x="4165600" y="914400"/>
          <p14:tracePt t="10512" x="4159250" y="914400"/>
          <p14:tracePt t="10523" x="4140200" y="914400"/>
          <p14:tracePt t="10529" x="4121150" y="920750"/>
          <p14:tracePt t="10545" x="4044950" y="946150"/>
          <p14:tracePt t="10562" x="4006850" y="952500"/>
          <p14:tracePt t="10578" x="3987800" y="958850"/>
          <p14:tracePt t="10595" x="3981450" y="958850"/>
          <p14:tracePt t="10668" x="4000500" y="958850"/>
          <p14:tracePt t="10675" x="4051300" y="958850"/>
          <p14:tracePt t="10683" x="4102100" y="958850"/>
          <p14:tracePt t="10695" x="4191000" y="958850"/>
          <p14:tracePt t="10711" x="4470400" y="971550"/>
          <p14:tracePt t="10728" x="5283200" y="996950"/>
          <p14:tracePt t="10745" x="5962650" y="1016000"/>
          <p14:tracePt t="10762" x="6559550" y="1016000"/>
          <p14:tracePt t="10778" x="7131050" y="1028700"/>
          <p14:tracePt t="10795" x="7442200" y="1028700"/>
          <p14:tracePt t="10811" x="7632700" y="1028700"/>
          <p14:tracePt t="10828" x="7734300" y="1028700"/>
          <p14:tracePt t="10846" x="7778750" y="1022350"/>
          <p14:tracePt t="10862" x="7797800" y="1022350"/>
          <p14:tracePt t="10878" x="7804150" y="1022350"/>
          <p14:tracePt t="10912" x="7823200" y="1028700"/>
          <p14:tracePt t="10929" x="7842250" y="1060450"/>
          <p14:tracePt t="10945" x="7886700" y="1187450"/>
          <p14:tracePt t="10962" x="7886700" y="1314450"/>
          <p14:tracePt t="10979" x="7848600" y="1409700"/>
          <p14:tracePt t="10995" x="7721600" y="1727200"/>
          <p14:tracePt t="11012" x="7664450" y="1924050"/>
          <p14:tracePt t="11029" x="7600950" y="2070100"/>
          <p14:tracePt t="11046" x="7569200" y="2146300"/>
          <p14:tracePt t="11062" x="7569200" y="2178050"/>
          <p14:tracePt t="11079" x="7562850" y="2190750"/>
          <p14:tracePt t="11112" x="7575550" y="2190750"/>
          <p14:tracePt t="11147" x="7613650" y="2184400"/>
          <p14:tracePt t="11163" x="7664450" y="2146300"/>
          <p14:tracePt t="11179" x="7721600" y="2120900"/>
          <p14:tracePt t="11196" x="7823200" y="2076450"/>
          <p14:tracePt t="11213" x="7988300" y="2012950"/>
          <p14:tracePt t="11229" x="8096250" y="1974850"/>
          <p14:tracePt t="11246" x="8178800" y="1949450"/>
          <p14:tracePt t="11263" x="8197850" y="1949450"/>
          <p14:tracePt t="11320" x="8185150" y="1955800"/>
          <p14:tracePt t="11326" x="8166100" y="1968500"/>
          <p14:tracePt t="11334" x="8134350" y="1993900"/>
          <p14:tracePt t="11346" x="8102600" y="2019300"/>
          <p14:tracePt t="11363" x="8001000" y="2089150"/>
          <p14:tracePt t="11379" x="7981950" y="2108200"/>
          <p14:tracePt t="11396" x="7924800" y="2152650"/>
          <p14:tracePt t="11412" x="7893050" y="2190750"/>
          <p14:tracePt t="11430" x="7848600" y="2241550"/>
          <p14:tracePt t="11446" x="7835900" y="2266950"/>
          <p14:tracePt t="11463" x="7829550" y="2286000"/>
          <p14:tracePt t="11479" x="7823200" y="2292350"/>
          <p14:tracePt t="11496" x="7823200" y="2298700"/>
          <p14:tracePt t="11621" x="7823200" y="2286000"/>
          <p14:tracePt t="11633" x="7823200" y="2266950"/>
          <p14:tracePt t="11642" x="7823200" y="2241550"/>
          <p14:tracePt t="11649" x="7823200" y="2203450"/>
          <p14:tracePt t="11663" x="7823200" y="2159000"/>
          <p14:tracePt t="11679" x="7816850" y="2089150"/>
          <p14:tracePt t="11697" x="7804150" y="2025650"/>
          <p14:tracePt t="11713" x="7797800" y="2006600"/>
          <p14:tracePt t="11808" x="7797800" y="2012950"/>
          <p14:tracePt t="11818" x="7797800" y="2038350"/>
          <p14:tracePt t="11830" x="7797800" y="2051050"/>
          <p14:tracePt t="11847" x="7810500" y="2120900"/>
          <p14:tracePt t="11863" x="7816850" y="2146300"/>
          <p14:tracePt t="11880" x="7816850" y="2184400"/>
          <p14:tracePt t="11896" x="7816850" y="2216150"/>
          <p14:tracePt t="11913" x="7810500" y="2260600"/>
          <p14:tracePt t="11930" x="7797800" y="2286000"/>
          <p14:tracePt t="11946" x="7778750" y="2298700"/>
          <p14:tracePt t="11963" x="7740650" y="2330450"/>
          <p14:tracePt t="11980" x="7613650" y="2387600"/>
          <p14:tracePt t="11997" x="7556500" y="2413000"/>
          <p14:tracePt t="12013" x="7531100" y="2425700"/>
          <p14:tracePt t="12030" x="7524750" y="2425700"/>
          <p14:tracePt t="12064" x="7524750" y="2432050"/>
          <p14:tracePt t="12188" x="7524750" y="2438400"/>
          <p14:tracePt t="12208" x="7524750" y="2451100"/>
          <p14:tracePt t="12214" x="7524750" y="2463800"/>
          <p14:tracePt t="12231" x="7531100" y="2482850"/>
          <p14:tracePt t="12247" x="7537450" y="2508250"/>
          <p14:tracePt t="12263" x="7550150" y="2514600"/>
          <p14:tracePt t="12281" x="7575550" y="2533650"/>
          <p14:tracePt t="12297" x="7581900" y="2540000"/>
          <p14:tracePt t="12314" x="7600950" y="2552700"/>
          <p14:tracePt t="12330" x="7632700" y="2552700"/>
          <p14:tracePt t="12347" x="7689850" y="2552700"/>
          <p14:tracePt t="12364" x="7753350" y="2533650"/>
          <p14:tracePt t="12380" x="7791450" y="2520950"/>
          <p14:tracePt t="12397" x="7816850" y="2520950"/>
          <p14:tracePt t="12414" x="7823200" y="2520950"/>
          <p14:tracePt t="12473" x="7810500" y="2527300"/>
          <p14:tracePt t="12479" x="7797800" y="2533650"/>
          <p14:tracePt t="12490" x="7778750" y="2546350"/>
          <p14:tracePt t="12497" x="7747000" y="2559050"/>
          <p14:tracePt t="12515" x="7696200" y="2597150"/>
          <p14:tracePt t="12530" x="7626350" y="2641600"/>
          <p14:tracePt t="12547" x="7588250" y="2667000"/>
          <p14:tracePt t="12564" x="7575550" y="2673350"/>
          <p14:tracePt t="12598" x="7594600" y="2679700"/>
          <p14:tracePt t="12615" x="7696200" y="2628900"/>
          <p14:tracePt t="12631" x="7810500" y="2578100"/>
          <p14:tracePt t="12647" x="8166100" y="2393950"/>
          <p14:tracePt t="12664" x="8997950" y="1955800"/>
          <p14:tracePt t="12682" x="9537700" y="1593850"/>
          <p14:tracePt t="12697" x="10039350" y="1238250"/>
          <p14:tracePt t="12715" x="10407650" y="965200"/>
          <p14:tracePt t="12732" x="10731500" y="787400"/>
          <p14:tracePt t="12748" x="10979150" y="685800"/>
          <p14:tracePt t="12764" x="11125200" y="635000"/>
          <p14:tracePt t="12781" x="11188700" y="609600"/>
          <p14:tracePt t="12797" x="11195050" y="603250"/>
          <p14:tracePt t="12831" x="11188700" y="603250"/>
          <p14:tracePt t="12848" x="11112500" y="603250"/>
          <p14:tracePt t="12864" x="10941050" y="679450"/>
          <p14:tracePt t="12881" x="10591800" y="857250"/>
          <p14:tracePt t="12898" x="10204450" y="1098550"/>
          <p14:tracePt t="12914" x="9994900" y="1231900"/>
          <p14:tracePt t="12931" x="9493250" y="1517650"/>
          <p14:tracePt t="12948" x="8724900" y="1892300"/>
          <p14:tracePt t="12964" x="8242300" y="2152650"/>
          <p14:tracePt t="12981" x="7956550" y="2336800"/>
          <p14:tracePt t="12999" x="7829550" y="2438400"/>
          <p14:tracePt t="13014" x="7759700" y="2527300"/>
          <p14:tracePt t="13031" x="7734300" y="2578100"/>
          <p14:tracePt t="13048" x="7721600" y="2622550"/>
          <p14:tracePt t="13064" x="7696200" y="2667000"/>
          <p14:tracePt t="13081" x="7683500" y="2705100"/>
          <p14:tracePt t="13098" x="7664450" y="2730500"/>
          <p14:tracePt t="13166" x="7677150" y="2730500"/>
          <p14:tracePt t="13175" x="7689850" y="2724150"/>
          <p14:tracePt t="13185" x="7715250" y="2711450"/>
          <p14:tracePt t="13199" x="7791450" y="2654300"/>
          <p14:tracePt t="13215" x="7905750" y="2533650"/>
          <p14:tracePt t="13231" x="8134350" y="2324100"/>
          <p14:tracePt t="13248" x="8496300" y="2006600"/>
          <p14:tracePt t="13265" x="8826500" y="1733550"/>
          <p14:tracePt t="13281" x="9163050" y="1441450"/>
          <p14:tracePt t="13299" x="9429750" y="1187450"/>
          <p14:tracePt t="13315" x="9632950" y="1022350"/>
          <p14:tracePt t="13331" x="9772650" y="933450"/>
          <p14:tracePt t="13348" x="9810750" y="914400"/>
          <p14:tracePt t="13365" x="9817100" y="908050"/>
          <p14:tracePt t="13403" x="9823450" y="908050"/>
          <p14:tracePt t="13434" x="9817100" y="901700"/>
          <p14:tracePt t="13444" x="9810750" y="901700"/>
          <p14:tracePt t="13449" x="9798050" y="901700"/>
          <p14:tracePt t="13465" x="9747250" y="914400"/>
          <p14:tracePt t="13482" x="9645650" y="958850"/>
          <p14:tracePt t="13499" x="9512300" y="1035050"/>
          <p14:tracePt t="13515" x="9347200" y="1130300"/>
          <p14:tracePt t="13532" x="9163050" y="1219200"/>
          <p14:tracePt t="13549" x="8959850" y="1358900"/>
          <p14:tracePt t="13565" x="8731250" y="1511300"/>
          <p14:tracePt t="13582" x="8394700" y="1758950"/>
          <p14:tracePt t="13598" x="8299450" y="1822450"/>
          <p14:tracePt t="13615" x="8121650" y="1936750"/>
          <p14:tracePt t="13633" x="7969250" y="2057400"/>
          <p14:tracePt t="13649" x="7912100" y="2108200"/>
          <p14:tracePt t="13665" x="7886700" y="2133600"/>
          <p14:tracePt t="13682" x="7880350" y="2146300"/>
          <p14:tracePt t="13688" x="7880350" y="2159000"/>
          <p14:tracePt t="13699" x="7874000" y="2178050"/>
          <p14:tracePt t="13716" x="7874000" y="2184400"/>
          <p14:tracePt t="13732" x="7874000" y="2190750"/>
          <p14:tracePt t="13766" x="7893050" y="2203450"/>
          <p14:tracePt t="13783" x="7924800" y="2216150"/>
          <p14:tracePt t="13799" x="7981950" y="2203450"/>
          <p14:tracePt t="13815" x="8147050" y="2133600"/>
          <p14:tracePt t="13832" x="8470900" y="1949450"/>
          <p14:tracePt t="13849" x="9017000" y="1676400"/>
          <p14:tracePt t="13865" x="9728200" y="1244600"/>
          <p14:tracePt t="13882" x="9944100" y="1092200"/>
          <p14:tracePt t="13899" x="10280650" y="863600"/>
          <p14:tracePt t="13916" x="10471150" y="692150"/>
          <p14:tracePt t="13932" x="10483850" y="679450"/>
          <p14:tracePt t="13968" x="10477500" y="673100"/>
          <p14:tracePt t="13982" x="10464800" y="666750"/>
          <p14:tracePt t="13999" x="10445750" y="666750"/>
          <p14:tracePt t="14016" x="10382250" y="685800"/>
          <p14:tracePt t="14032" x="10242550" y="762000"/>
          <p14:tracePt t="14049" x="10064750" y="908050"/>
          <p14:tracePt t="14068" x="9632950" y="1219200"/>
          <p14:tracePt t="14082" x="9404350" y="1371600"/>
          <p14:tracePt t="14099" x="8890000" y="1695450"/>
          <p14:tracePt t="14116" x="8178800" y="2114550"/>
          <p14:tracePt t="14133" x="7804150" y="2317750"/>
          <p14:tracePt t="14149" x="7588250" y="2451100"/>
          <p14:tracePt t="14166" x="7505700" y="2501900"/>
          <p14:tracePt t="14184" x="7378700" y="2590800"/>
          <p14:tracePt t="14189" x="7366000" y="2603500"/>
          <p14:tracePt t="14199" x="7359650" y="2609850"/>
          <p14:tracePt t="14216" x="7359650" y="2616200"/>
          <p14:tracePt t="14296" x="7366000" y="2616200"/>
          <p14:tracePt t="14305" x="7397750" y="2597150"/>
          <p14:tracePt t="14316" x="7435850" y="2571750"/>
          <p14:tracePt t="14332" x="7524750" y="2489200"/>
          <p14:tracePt t="14349" x="7715250" y="2311400"/>
          <p14:tracePt t="14366" x="7823200" y="2235200"/>
          <p14:tracePt t="14383" x="8026400" y="2063750"/>
          <p14:tracePt t="14401" x="8401050" y="1797050"/>
          <p14:tracePt t="14416" x="8712200" y="1600200"/>
          <p14:tracePt t="14433" x="9010650" y="1422400"/>
          <p14:tracePt t="14450" x="9328150" y="1219200"/>
          <p14:tracePt t="14467" x="9550400" y="1085850"/>
          <p14:tracePt t="14483" x="9740900" y="984250"/>
          <p14:tracePt t="14499" x="9842500" y="920750"/>
          <p14:tracePt t="14516" x="9874250" y="882650"/>
          <p14:tracePt t="14533" x="9886950" y="869950"/>
          <p14:tracePt t="14549" x="9886950" y="863600"/>
          <p14:tracePt t="14583" x="9886950" y="857250"/>
          <p14:tracePt t="14602" x="9886950" y="850900"/>
          <p14:tracePt t="14618" x="9880600" y="850900"/>
          <p14:tracePt t="14633" x="9880600" y="844550"/>
          <p14:tracePt t="14649" x="9874250" y="844550"/>
          <p14:tracePt t="14667" x="9867900" y="844550"/>
          <p14:tracePt t="14684" x="9855200" y="844550"/>
          <p14:tracePt t="14699" x="9848850" y="844550"/>
          <p14:tracePt t="14717" x="9842500" y="844550"/>
          <p14:tracePt t="14877" x="9836150" y="844550"/>
          <p14:tracePt t="14886" x="9829800" y="850900"/>
          <p14:tracePt t="14900" x="9823450" y="857250"/>
          <p14:tracePt t="14910" x="9817100" y="857250"/>
          <p14:tracePt t="14922" x="9817100" y="863600"/>
          <p14:tracePt t="14940" x="9791700" y="869950"/>
          <p14:tracePt t="14956" x="9779000" y="876300"/>
          <p14:tracePt t="14972" x="9740900" y="901700"/>
          <p14:tracePt t="14989" x="9709150" y="914400"/>
          <p14:tracePt t="15005" x="9575800" y="996950"/>
          <p14:tracePt t="15022" x="9461500" y="1060450"/>
          <p14:tracePt t="15038" x="9321800" y="1174750"/>
          <p14:tracePt t="15055" x="9169400" y="1295400"/>
          <p14:tracePt t="15072" x="9017000" y="1447800"/>
          <p14:tracePt t="15089" x="8820150" y="1631950"/>
          <p14:tracePt t="15105" x="8642350" y="1790700"/>
          <p14:tracePt t="15122" x="8496300" y="1943100"/>
          <p14:tracePt t="15139" x="8356600" y="2101850"/>
          <p14:tracePt t="15156" x="8128000" y="2273300"/>
          <p14:tracePt t="15173" x="7988300" y="2362200"/>
          <p14:tracePt t="15189" x="7931150" y="2419350"/>
          <p14:tracePt t="15195" x="7861300" y="2463800"/>
          <p14:tracePt t="15206" x="7759700" y="2546350"/>
          <p14:tracePt t="15222" x="7658100" y="2622550"/>
          <p14:tracePt t="15239" x="7562850" y="2686050"/>
          <p14:tracePt t="15256" x="7429500" y="2762250"/>
          <p14:tracePt t="15273" x="7277100" y="2832100"/>
          <p14:tracePt t="15289" x="7092950" y="2914650"/>
          <p14:tracePt t="15306" x="6908800" y="2997200"/>
          <p14:tracePt t="15322" x="6705600" y="3067050"/>
          <p14:tracePt t="15339" x="6546850" y="3130550"/>
          <p14:tracePt t="15356" x="6438900" y="3162300"/>
          <p14:tracePt t="15373" x="6305550" y="3225800"/>
          <p14:tracePt t="15389" x="6267450" y="3244850"/>
          <p14:tracePt t="15406" x="6203950" y="3276600"/>
          <p14:tracePt t="15423" x="6140450" y="3314700"/>
          <p14:tracePt t="15439" x="6057900" y="3352800"/>
          <p14:tracePt t="15456" x="6013450" y="3371850"/>
          <p14:tracePt t="15472" x="5994400" y="3371850"/>
          <p14:tracePt t="15490" x="5956300" y="3378200"/>
          <p14:tracePt t="15506" x="5930900" y="3378200"/>
          <p14:tracePt t="15523" x="5899150" y="3378200"/>
          <p14:tracePt t="15539" x="5861050" y="3378200"/>
          <p14:tracePt t="15557" x="5816600" y="3365500"/>
          <p14:tracePt t="15573" x="5740400" y="3321050"/>
          <p14:tracePt t="15590" x="5670550" y="3282950"/>
          <p14:tracePt t="15606" x="5588000" y="3232150"/>
          <p14:tracePt t="15623" x="5549900" y="3175000"/>
          <p14:tracePt t="15639" x="5543550" y="3168650"/>
          <p14:tracePt t="15845" x="5549900" y="3168650"/>
          <p14:tracePt t="15854" x="5588000" y="3168650"/>
          <p14:tracePt t="15858" x="5651500" y="3168650"/>
          <p14:tracePt t="15873" x="5746750" y="3149600"/>
          <p14:tracePt t="15890" x="6089650" y="3009900"/>
          <p14:tracePt t="15907" x="6654800" y="2749550"/>
          <p14:tracePt t="15923" x="7670800" y="2305050"/>
          <p14:tracePt t="15940" x="8312150" y="2038350"/>
          <p14:tracePt t="15956" x="8623300" y="1936750"/>
          <p14:tracePt t="15974" x="9061450" y="1746250"/>
          <p14:tracePt t="15990" x="9410700" y="1543050"/>
          <p14:tracePt t="16006" x="9569450" y="1422400"/>
          <p14:tracePt t="16023" x="9677400" y="1295400"/>
          <p14:tracePt t="16040" x="9759950" y="1225550"/>
          <p14:tracePt t="16057" x="9785350" y="1193800"/>
          <p14:tracePt t="16074" x="9798050" y="1181100"/>
          <p14:tracePt t="16090" x="9804400" y="1174750"/>
          <p14:tracePt t="16107" x="9810750" y="1162050"/>
          <p14:tracePt t="16123" x="9848850" y="1149350"/>
          <p14:tracePt t="16141" x="10007600" y="1104900"/>
          <p14:tracePt t="16157" x="10058400" y="1104900"/>
          <p14:tracePt t="16173" x="10185400" y="1092200"/>
          <p14:tracePt t="16192" x="10306050" y="1130300"/>
          <p14:tracePt t="16207" x="10325100" y="1155700"/>
          <p14:tracePt t="16224" x="10325100" y="1212850"/>
          <p14:tracePt t="16240" x="10287000" y="1308100"/>
          <p14:tracePt t="16258" x="10166350" y="1416050"/>
          <p14:tracePt t="16274" x="9982200" y="1530350"/>
          <p14:tracePt t="16290" x="9772650" y="1581150"/>
          <p14:tracePt t="16307" x="9607550" y="1593850"/>
          <p14:tracePt t="16324" x="9474200" y="1593850"/>
          <p14:tracePt t="16341" x="9436100" y="1587500"/>
          <p14:tracePt t="16358" x="9429750" y="1587500"/>
          <p14:tracePt t="16404" x="9436100" y="1587500"/>
          <p14:tracePt t="16410" x="9448800" y="1606550"/>
          <p14:tracePt t="16424" x="9512300" y="1682750"/>
          <p14:tracePt t="16441" x="9537700" y="1739900"/>
          <p14:tracePt t="16457" x="9639300" y="1911350"/>
          <p14:tracePt t="16474" x="9683750" y="2006600"/>
          <p14:tracePt t="16490" x="9734550" y="2108200"/>
          <p14:tracePt t="16507" x="9753600" y="2171700"/>
          <p14:tracePt t="16524" x="9791700" y="2222500"/>
          <p14:tracePt t="16541" x="9848850" y="2235200"/>
          <p14:tracePt t="16557" x="9988550" y="2235200"/>
          <p14:tracePt t="16574" x="10242550" y="2190750"/>
          <p14:tracePt t="16591" x="10566400" y="2063750"/>
          <p14:tracePt t="16607" x="10814050" y="1943100"/>
          <p14:tracePt t="16625" x="10966450" y="1822450"/>
          <p14:tracePt t="16641" x="10972800" y="1790700"/>
          <p14:tracePt t="16657" x="10972800" y="1727200"/>
          <p14:tracePt t="16675" x="10864850" y="1543050"/>
          <p14:tracePt t="16691" x="10680700" y="1346200"/>
          <p14:tracePt t="16708" x="10375900" y="1130300"/>
          <p14:tracePt t="16725" x="9937750" y="927100"/>
          <p14:tracePt t="16741" x="9429750" y="730250"/>
          <p14:tracePt t="16757" x="8915400" y="609600"/>
          <p14:tracePt t="16774" x="8509000" y="565150"/>
          <p14:tracePt t="16791" x="8235950" y="565150"/>
          <p14:tracePt t="16808" x="8108950" y="565150"/>
          <p14:tracePt t="16824" x="8032750" y="590550"/>
          <p14:tracePt t="16841" x="7956550" y="698500"/>
          <p14:tracePt t="16857" x="7823200" y="939800"/>
          <p14:tracePt t="16874" x="7607300" y="1365250"/>
          <p14:tracePt t="16891" x="7200900" y="2209800"/>
          <p14:tracePt t="16907" x="6946900" y="2895600"/>
          <p14:tracePt t="16924" x="6838950" y="3282950"/>
          <p14:tracePt t="16941" x="6635750" y="3956050"/>
          <p14:tracePt t="16958" x="6432550" y="4794250"/>
          <p14:tracePt t="16974" x="6388100" y="5334000"/>
          <p14:tracePt t="16991" x="6375400" y="5854700"/>
          <p14:tracePt t="17008" x="6413500" y="6292850"/>
          <p14:tracePt t="17024" x="6445250" y="6534150"/>
          <p14:tracePt t="17041" x="6515100" y="6832600"/>
          <p14:tracePt t="17058" x="6597650" y="6851650"/>
          <p14:tracePt t="17074" x="6692900" y="6851650"/>
          <p14:tracePt t="17091" x="6775450" y="6851650"/>
          <p14:tracePt t="17109" x="6870700" y="6851650"/>
          <p14:tracePt t="17125" x="6896100" y="6851650"/>
          <p14:tracePt t="17141" x="6921500" y="6851650"/>
          <p14:tracePt t="17158" x="6934200" y="6851650"/>
          <p14:tracePt t="17175" x="6946900" y="6851650"/>
          <p14:tracePt t="17191" x="6965950" y="6851650"/>
          <p14:tracePt t="17209" x="6991350" y="6851650"/>
          <p14:tracePt t="17225" x="7016750" y="6851650"/>
          <p14:tracePt t="17242" x="7035800" y="6851650"/>
          <p14:tracePt t="17258" x="7067550" y="6851650"/>
          <p14:tracePt t="17275" x="7092950" y="6851650"/>
          <p14:tracePt t="17292" x="7131050" y="6845300"/>
          <p14:tracePt t="17309" x="7143750" y="6845300"/>
          <p14:tracePt t="17325" x="7162800" y="6832600"/>
          <p14:tracePt t="17341" x="7181850" y="6826250"/>
          <p14:tracePt t="17358" x="7213600" y="6819900"/>
          <p14:tracePt t="17375" x="7251700" y="6813550"/>
          <p14:tracePt t="17391" x="7289800" y="6807200"/>
          <p14:tracePt t="17409" x="7321550" y="6807200"/>
          <p14:tracePt t="17424" x="7397750" y="6807200"/>
          <p14:tracePt t="17442" x="7588250" y="6807200"/>
          <p14:tracePt t="17459" x="7816850" y="6819900"/>
          <p14:tracePt t="17475" x="8058150" y="6838950"/>
          <p14:tracePt t="17491" x="8299450" y="6851650"/>
          <p14:tracePt t="17508" x="8477250" y="6851650"/>
          <p14:tracePt t="17525" x="8604250" y="6851650"/>
          <p14:tracePt t="17542" x="8712200" y="6851650"/>
          <p14:tracePt t="17559" x="8801100" y="6851650"/>
          <p14:tracePt t="17575" x="8896350" y="6832600"/>
          <p14:tracePt t="17592" x="8991600" y="6826250"/>
          <p14:tracePt t="17609" x="9029700" y="6826250"/>
          <p14:tracePt t="17625" x="9112250" y="6813550"/>
          <p14:tracePt t="17642" x="9258300" y="6800850"/>
          <p14:tracePt t="17660" x="9353550" y="6788150"/>
          <p14:tracePt t="17675" x="9417050" y="6781800"/>
          <p14:tracePt t="17693" x="9486900" y="6775450"/>
          <p14:tracePt t="17699" x="9518650" y="6769100"/>
          <p14:tracePt t="17714" x="9563100" y="6756400"/>
          <p14:tracePt t="17725" x="9582150" y="6756400"/>
          <p14:tracePt t="17742" x="9594850" y="6737350"/>
          <p14:tracePt t="17758" x="9620250" y="6711950"/>
          <p14:tracePt t="17775" x="9632950" y="6667500"/>
          <p14:tracePt t="17792" x="9664700" y="6597650"/>
          <p14:tracePt t="17808" x="9709150" y="6521450"/>
          <p14:tracePt t="17825" x="9753600" y="6432550"/>
          <p14:tracePt t="17842" x="9791700" y="6356350"/>
          <p14:tracePt t="17858" x="9836150" y="6318250"/>
          <p14:tracePt t="17875" x="9918700" y="6242050"/>
          <p14:tracePt t="17892" x="9975850" y="6184900"/>
          <p14:tracePt t="17908" x="10109200" y="6064250"/>
          <p14:tracePt t="17925" x="10420350" y="5676900"/>
          <p14:tracePt t="17942" x="10629900" y="5302250"/>
          <p14:tracePt t="17959" x="10801350" y="4845050"/>
          <p14:tracePt t="17975" x="10864850" y="4584700"/>
          <p14:tracePt t="17992" x="10890250" y="3822700"/>
          <p14:tracePt t="18009" x="10858500" y="3416300"/>
          <p14:tracePt t="18025" x="10820400" y="3003550"/>
          <p14:tracePt t="18042" x="10737850" y="2603500"/>
          <p14:tracePt t="18059" x="10648950" y="2336800"/>
          <p14:tracePt t="18075" x="10566400" y="2114550"/>
          <p14:tracePt t="18092" x="10477500" y="1905000"/>
          <p14:tracePt t="18109" x="10394950" y="1720850"/>
          <p14:tracePt t="18126" x="10312400" y="1511300"/>
          <p14:tracePt t="18143" x="10166350" y="1244600"/>
          <p14:tracePt t="18159" x="10071100" y="1104900"/>
          <p14:tracePt t="18176" x="10007600" y="1041400"/>
          <p14:tracePt t="18193" x="9842500" y="889000"/>
          <p14:tracePt t="18209" x="9728200" y="812800"/>
          <p14:tracePt t="18226" x="9601200" y="736600"/>
          <p14:tracePt t="18242" x="9493250" y="666750"/>
          <p14:tracePt t="18260" x="9410700" y="615950"/>
          <p14:tracePt t="18275" x="9359900" y="584200"/>
          <p14:tracePt t="18293" x="9309100" y="552450"/>
          <p14:tracePt t="18309" x="9258300" y="527050"/>
          <p14:tracePt t="18326" x="9213850" y="501650"/>
          <p14:tracePt t="18343" x="9156700" y="482600"/>
          <p14:tracePt t="18359" x="9036050" y="431800"/>
          <p14:tracePt t="18376" x="8991600" y="412750"/>
          <p14:tracePt t="18392" x="8902700" y="406400"/>
          <p14:tracePt t="18409" x="8807450" y="406400"/>
          <p14:tracePt t="18426" x="8756650" y="400050"/>
          <p14:tracePt t="18443" x="8731250" y="400050"/>
          <p14:tracePt t="18460" x="8705850" y="400050"/>
          <p14:tracePt t="18477" x="8693150" y="400050"/>
          <p14:tracePt t="18493" x="8686800" y="406400"/>
          <p14:tracePt t="18526" x="8680450" y="406400"/>
          <p14:tracePt t="18589" x="8674100" y="406400"/>
          <p14:tracePt t="18613" x="8667750" y="406400"/>
          <p14:tracePt t="18622" x="8661400" y="406400"/>
          <p14:tracePt t="18643" x="8655050" y="406400"/>
          <p14:tracePt t="18678" x="8648700" y="406400"/>
          <p14:tracePt t="18725" x="8642350" y="406400"/>
          <p14:tracePt t="18734" x="8636000" y="406400"/>
          <p14:tracePt t="18744" x="8623300" y="406400"/>
          <p14:tracePt t="18759" x="8572500" y="425450"/>
          <p14:tracePt t="18776" x="8470900" y="431800"/>
          <p14:tracePt t="18793" x="8299450" y="450850"/>
          <p14:tracePt t="18810" x="8058150" y="482600"/>
          <p14:tracePt t="18826" x="7696200" y="533400"/>
          <p14:tracePt t="18843" x="6902450" y="641350"/>
          <p14:tracePt t="18860" x="6629400" y="685800"/>
          <p14:tracePt t="18877" x="5924550" y="800100"/>
          <p14:tracePt t="18893" x="5073650" y="927100"/>
          <p14:tracePt t="18910" x="3727450" y="946150"/>
          <p14:tracePt t="18926" x="2952750" y="946150"/>
          <p14:tracePt t="18943" x="2667000" y="946150"/>
          <p14:tracePt t="18960" x="2203450" y="895350"/>
          <p14:tracePt t="18977" x="2146300" y="882650"/>
          <p14:tracePt t="18993" x="2139950" y="869950"/>
          <p14:tracePt t="19010" x="2139950" y="863600"/>
          <p14:tracePt t="19027" x="2133600" y="844550"/>
          <p14:tracePt t="19043" x="2120900" y="838200"/>
          <p14:tracePt t="19060" x="2108200" y="819150"/>
          <p14:tracePt t="19065" x="2089150" y="812800"/>
          <p14:tracePt t="19077" x="2076450" y="800100"/>
          <p14:tracePt t="19093" x="2044700" y="787400"/>
          <p14:tracePt t="19111" x="1974850" y="749300"/>
          <p14:tracePt t="19127" x="1924050" y="717550"/>
          <p14:tracePt t="19143" x="1892300" y="704850"/>
          <p14:tracePt t="19161" x="1771650" y="647700"/>
          <p14:tracePt t="19177" x="1695450" y="590550"/>
          <p14:tracePt t="19193" x="1619250" y="558800"/>
          <p14:tracePt t="19210" x="1498600" y="533400"/>
          <p14:tracePt t="19227" x="1365250" y="514350"/>
          <p14:tracePt t="19244" x="1212850" y="514350"/>
          <p14:tracePt t="19260" x="1060450" y="527050"/>
          <p14:tracePt t="19277" x="927100" y="552450"/>
          <p14:tracePt t="19294" x="825500" y="622300"/>
          <p14:tracePt t="19310" x="742950" y="692150"/>
          <p14:tracePt t="19327" x="660400" y="806450"/>
          <p14:tracePt t="19343" x="565150" y="971550"/>
          <p14:tracePt t="19360" x="469900" y="1181100"/>
          <p14:tracePt t="19377" x="361950" y="1517650"/>
          <p14:tracePt t="19393" x="209550" y="2343150"/>
          <p14:tracePt t="19410" x="146050" y="2914650"/>
          <p14:tracePt t="19427" x="114300" y="3181350"/>
          <p14:tracePt t="19443" x="88900" y="3841750"/>
          <p14:tracePt t="19460" x="139700" y="4286250"/>
          <p14:tracePt t="19477" x="241300" y="4787900"/>
          <p14:tracePt t="19494" x="381000" y="5187950"/>
          <p14:tracePt t="19510" x="571500" y="5626100"/>
          <p14:tracePt t="19527" x="755650" y="5911850"/>
          <p14:tracePt t="19544" x="990600" y="6210300"/>
          <p14:tracePt t="19560" x="1244600" y="6432550"/>
          <p14:tracePt t="19577" x="1555750" y="6635750"/>
          <p14:tracePt t="19677" x="2762250" y="6775450"/>
          <p14:tracePt t="19694" x="2863850" y="6724650"/>
          <p14:tracePt t="19712" x="2965450" y="6673850"/>
          <p14:tracePt t="19717" x="3028950" y="6654800"/>
          <p14:tracePt t="19729" x="3073400" y="6642100"/>
          <p14:tracePt t="19744" x="3194050" y="6610350"/>
          <p14:tracePt t="19761" x="3352800" y="6553200"/>
          <p14:tracePt t="19778" x="3511550" y="6502400"/>
          <p14:tracePt t="19794" x="3670300" y="6445250"/>
          <p14:tracePt t="19811" x="3905250" y="6324600"/>
          <p14:tracePt t="19827" x="3962400" y="6261100"/>
          <p14:tracePt t="19844" x="4064000" y="6108700"/>
          <p14:tracePt t="19861" x="4165600" y="5835650"/>
          <p14:tracePt t="19877" x="4222750" y="5334000"/>
          <p14:tracePt t="19894" x="4235450" y="4883150"/>
          <p14:tracePt t="19911" x="4216400" y="4660900"/>
          <p14:tracePt t="19928" x="4140200" y="3886200"/>
          <p14:tracePt t="19944" x="4057650" y="3429000"/>
          <p14:tracePt t="19961" x="3930650" y="2990850"/>
          <p14:tracePt t="19977" x="3771900" y="2628900"/>
          <p14:tracePt t="19994" x="3606800" y="2330450"/>
          <p14:tracePt t="20011" x="3486150" y="2101850"/>
          <p14:tracePt t="20027" x="3429000" y="1930400"/>
          <p14:tracePt t="20044" x="3371850" y="1790700"/>
          <p14:tracePt t="20061" x="3333750" y="1695450"/>
          <p14:tracePt t="20077" x="3282950" y="1625600"/>
          <p14:tracePt t="20094" x="3232150" y="1549400"/>
          <p14:tracePt t="20111" x="3143250" y="1479550"/>
          <p14:tracePt t="20128" x="3098800" y="1441450"/>
          <p14:tracePt t="20144" x="3079750" y="1422400"/>
          <p14:tracePt t="20161" x="3035300" y="1397000"/>
          <p14:tracePt t="20178" x="2978150" y="1358900"/>
          <p14:tracePt t="20194" x="2927350" y="1327150"/>
          <p14:tracePt t="20212" x="2876550" y="1308100"/>
          <p14:tracePt t="20229" x="2825750" y="1289050"/>
          <p14:tracePt t="20244" x="2787650" y="1270000"/>
          <p14:tracePt t="20261" x="2762250" y="1257300"/>
          <p14:tracePt t="20278" x="2736850" y="1250950"/>
          <p14:tracePt t="20295" x="2711450" y="1244600"/>
          <p14:tracePt t="20311" x="2705100" y="1238250"/>
          <p14:tracePt t="20410" x="2705100" y="1231900"/>
          <p14:tracePt t="20668" x="2743200" y="1276350"/>
          <p14:tracePt t="20679" x="2762250" y="1339850"/>
          <p14:tracePt t="20688" x="2774950" y="1384300"/>
          <p14:tracePt t="20695" x="2781300" y="1409700"/>
          <p14:tracePt t="20709" x="2825750" y="1511300"/>
          <p14:tracePt t="20725" x="2844800" y="1562100"/>
          <p14:tracePt t="20730" x="2895600" y="1644650"/>
          <p14:tracePt t="20743" x="3016250" y="1860550"/>
          <p14:tracePt t="20759" x="3219450" y="2127250"/>
          <p14:tracePt t="20792" x="3714750" y="2673350"/>
          <p14:tracePt t="20826" x="3994150" y="3098800"/>
          <p14:tracePt t="20859" x="4044950" y="3422650"/>
          <p14:tracePt t="20876" x="4044950" y="3549650"/>
          <p14:tracePt t="20893" x="4013200" y="3663950"/>
          <p14:tracePt t="20909" x="3956050" y="3816350"/>
          <p14:tracePt t="20926" x="3943350" y="3854450"/>
          <p14:tracePt t="20943" x="3917950" y="3956050"/>
          <p14:tracePt t="20960" x="3892550" y="4013200"/>
          <p14:tracePt t="20976" x="3867150" y="4152900"/>
          <p14:tracePt t="20993" x="3860800" y="4241800"/>
          <p14:tracePt t="21010" x="3841750" y="4337050"/>
          <p14:tracePt t="21026" x="3816350" y="4425950"/>
          <p14:tracePt t="21043" x="3771900" y="4508500"/>
          <p14:tracePt t="21059" x="3721100" y="4578350"/>
          <p14:tracePt t="21076" x="3670300" y="4654550"/>
          <p14:tracePt t="21093" x="3619500" y="4743450"/>
          <p14:tracePt t="21109" x="3575050" y="4819650"/>
          <p14:tracePt t="21126" x="3530600" y="4895850"/>
          <p14:tracePt t="21143" x="3492500" y="4959350"/>
          <p14:tracePt t="21160" x="3454400" y="5003800"/>
          <p14:tracePt t="21177" x="3390900" y="5067300"/>
          <p14:tracePt t="21193" x="3314700" y="5105400"/>
          <p14:tracePt t="21209" x="3295650" y="5111750"/>
          <p14:tracePt t="21227" x="3219450" y="5130800"/>
          <p14:tracePt t="21233" x="3200400" y="5130800"/>
          <p14:tracePt t="21244" x="3187700" y="5130800"/>
          <p14:tracePt t="21259" x="3124200" y="5130800"/>
          <p14:tracePt t="21276" x="3060700" y="5111750"/>
          <p14:tracePt t="21293" x="2952750" y="5080000"/>
          <p14:tracePt t="21309" x="2794000" y="5010150"/>
          <p14:tracePt t="21326" x="2571750" y="4902200"/>
          <p14:tracePt t="21343" x="2355850" y="4806950"/>
          <p14:tracePt t="21360" x="2184400" y="4724400"/>
          <p14:tracePt t="21376" x="2051050" y="4667250"/>
          <p14:tracePt t="21393" x="1879600" y="4591050"/>
          <p14:tracePt t="21410" x="1822450" y="4552950"/>
          <p14:tracePt t="21426" x="1682750" y="4476750"/>
          <p14:tracePt t="21443" x="1536700" y="4394200"/>
          <p14:tracePt t="21460" x="1276350" y="4229100"/>
          <p14:tracePt t="21479" x="1136650" y="4121150"/>
          <p14:tracePt t="21494" x="1054100" y="4057650"/>
          <p14:tracePt t="21510" x="933450" y="3930650"/>
          <p14:tracePt t="21526" x="895350" y="3886200"/>
          <p14:tracePt t="21543" x="889000" y="3873500"/>
          <p14:tracePt t="21560" x="889000" y="3860800"/>
          <p14:tracePt t="21576" x="882650" y="3848100"/>
          <p14:tracePt t="21593" x="876300" y="3841750"/>
          <p14:tracePt t="21656" x="876300" y="3848100"/>
          <p14:tracePt t="21662" x="882650" y="3867150"/>
          <p14:tracePt t="21678" x="908050" y="3892550"/>
          <p14:tracePt t="21693" x="927100" y="3917950"/>
          <p14:tracePt t="21713" x="971550" y="3962400"/>
          <p14:tracePt t="21718" x="984250" y="3975100"/>
          <p14:tracePt t="21728" x="1003300" y="4000500"/>
          <p14:tracePt t="21743" x="1016000" y="4019550"/>
          <p14:tracePt t="21760" x="1028700" y="4044950"/>
          <p14:tracePt t="21777" x="1041400" y="4057650"/>
          <p14:tracePt t="21794" x="1054100" y="4070350"/>
          <p14:tracePt t="21810" x="1066800" y="4083050"/>
          <p14:tracePt t="21827" x="1073150" y="4089400"/>
          <p14:tracePt t="21843" x="1085850" y="4089400"/>
          <p14:tracePt t="21860" x="1092200" y="4102100"/>
          <p14:tracePt t="21877" x="1123950" y="4108450"/>
          <p14:tracePt t="21893" x="1123950" y="4114800"/>
          <p14:tracePt t="21911" x="1136650" y="4127500"/>
          <p14:tracePt t="21927" x="1149350" y="4133850"/>
          <p14:tracePt t="21944" x="1162050" y="4146550"/>
          <p14:tracePt t="21960" x="1174750" y="4152900"/>
          <p14:tracePt t="21994" x="1219200" y="4184650"/>
          <p14:tracePt t="22010" x="1295400" y="4216400"/>
          <p14:tracePt t="22027" x="1403350" y="4254500"/>
          <p14:tracePt t="22044" x="1524000" y="4292600"/>
          <p14:tracePt t="22060" x="1663700" y="4362450"/>
          <p14:tracePt t="22077" x="1803400" y="4432300"/>
          <p14:tracePt t="22094" x="1911350" y="4495800"/>
          <p14:tracePt t="22110" x="1987550" y="4540250"/>
          <p14:tracePt t="22127" x="2044700" y="4584700"/>
          <p14:tracePt t="22144" x="2133600" y="4648200"/>
          <p14:tracePt t="22161" x="2184400" y="4692650"/>
          <p14:tracePt t="22177" x="2228850" y="4718050"/>
          <p14:tracePt t="22194" x="2286000" y="4768850"/>
          <p14:tracePt t="22212" x="2355850" y="4845050"/>
          <p14:tracePt t="22227" x="2381250" y="4889500"/>
          <p14:tracePt t="22244" x="2419350" y="4940300"/>
          <p14:tracePt t="22261" x="2451100" y="4991100"/>
          <p14:tracePt t="22277" x="2489200" y="5035550"/>
          <p14:tracePt t="22294" x="2527300" y="5086350"/>
          <p14:tracePt t="22311" x="2546350" y="5130800"/>
          <p14:tracePt t="22328" x="2584450" y="5181600"/>
          <p14:tracePt t="22344" x="2622550" y="5226050"/>
          <p14:tracePt t="22360" x="2647950" y="5264150"/>
          <p14:tracePt t="22378" x="2673350" y="5295900"/>
          <p14:tracePt t="22394" x="2692400" y="5321300"/>
          <p14:tracePt t="22411" x="2705100" y="5340350"/>
          <p14:tracePt t="22427" x="2730500" y="5378450"/>
          <p14:tracePt t="22444" x="2743200" y="5410200"/>
          <p14:tracePt t="22461" x="2762250" y="5435600"/>
          <p14:tracePt t="22478" x="2806700" y="5499100"/>
          <p14:tracePt t="22494" x="2832100" y="5537200"/>
          <p14:tracePt t="22511" x="2870200" y="5575300"/>
          <p14:tracePt t="22528" x="2895600" y="5619750"/>
          <p14:tracePt t="22545" x="2933700" y="5657850"/>
          <p14:tracePt t="22561" x="2965450" y="5683250"/>
          <p14:tracePt t="22578" x="2990850" y="5702300"/>
          <p14:tracePt t="22595" x="3028950" y="5734050"/>
          <p14:tracePt t="22611" x="3060700" y="5746750"/>
          <p14:tracePt t="22627" x="3086100" y="5765800"/>
          <p14:tracePt t="22645" x="3117850" y="5784850"/>
          <p14:tracePt t="22661" x="3130550" y="5791200"/>
          <p14:tracePt t="22678" x="3143250" y="5797550"/>
          <p14:tracePt t="22695" x="3168650" y="5810250"/>
          <p14:tracePt t="22712" x="3181350" y="5822950"/>
          <p14:tracePt t="22728" x="3206750" y="5848350"/>
          <p14:tracePt t="22745" x="3232150" y="5861050"/>
          <p14:tracePt t="22762" x="3251200" y="5880100"/>
          <p14:tracePt t="22778" x="3263900" y="5880100"/>
          <p14:tracePt t="22795" x="3276600" y="5892800"/>
          <p14:tracePt t="22811" x="3289300" y="5899150"/>
          <p14:tracePt t="22828" x="3302000" y="5899150"/>
          <p14:tracePt t="22845" x="3302000" y="5905500"/>
          <p14:tracePt t="22861" x="3314700" y="5911850"/>
          <p14:tracePt t="22878" x="3321050" y="5918200"/>
          <p14:tracePt t="22895" x="3327400" y="5918200"/>
          <p14:tracePt t="22911" x="3333750" y="5918200"/>
          <p14:tracePt t="22928" x="3333750" y="5924550"/>
          <p14:tracePt t="22945" x="3340100" y="5930900"/>
          <p14:tracePt t="22962" x="3352800" y="5943600"/>
          <p14:tracePt t="22979" x="3359150" y="5962650"/>
          <p14:tracePt t="22995" x="3378200" y="5969000"/>
          <p14:tracePt t="23029" x="3384550" y="5975350"/>
          <p14:tracePt t="23045" x="3390900" y="5988050"/>
          <p14:tracePt t="23062" x="3397250" y="5988050"/>
          <p14:tracePt t="23079" x="3409950" y="6000750"/>
          <p14:tracePt t="23095" x="3416300" y="6000750"/>
          <p14:tracePt t="23111" x="3422650" y="6000750"/>
          <p14:tracePt t="23128" x="3422650" y="6007100"/>
          <p14:tracePt t="23145" x="3429000" y="6007100"/>
          <p14:tracePt t="23163" x="3435350" y="6019800"/>
          <p14:tracePt t="23178" x="3435350" y="6026150"/>
          <p14:tracePt t="23195" x="3441700" y="6026150"/>
          <p14:tracePt t="23346" x="3441700" y="6038850"/>
          <p14:tracePt t="23355" x="3448050" y="6038850"/>
          <p14:tracePt t="23372" x="3454400" y="6038850"/>
          <p14:tracePt t="23383" x="3454400" y="6045200"/>
          <p14:tracePt t="23396" x="3454400" y="6051550"/>
          <p14:tracePt t="23412" x="3460750" y="6057900"/>
          <p14:tracePt t="24503" x="3454400" y="6051550"/>
          <p14:tracePt t="24513" x="3441700" y="6045200"/>
          <p14:tracePt t="24518" x="3429000" y="6038850"/>
          <p14:tracePt t="24530" x="3429000" y="6032500"/>
          <p14:tracePt t="24547" x="3422650" y="6032500"/>
          <p14:tracePt t="24564" x="3422650" y="6026150"/>
          <p14:tracePt t="24580" x="3416300" y="6026150"/>
          <p14:tracePt t="24614" x="3416300" y="6019800"/>
          <p14:tracePt t="24647" x="3435350" y="5892800"/>
          <p14:tracePt t="24681" x="3530600" y="5657850"/>
          <p14:tracePt t="24697" x="3587750" y="5581650"/>
          <p14:tracePt t="24714" x="3683000" y="5505450"/>
          <p14:tracePt t="24731" x="3822700" y="5441950"/>
          <p14:tracePt t="24734" x="3886200" y="5397500"/>
          <p14:tracePt t="24747" x="3968750" y="5359400"/>
          <p14:tracePt t="24764" x="4121150" y="5289550"/>
          <p14:tracePt t="24780" x="4267200" y="5238750"/>
          <p14:tracePt t="24797" x="4413250" y="5194300"/>
          <p14:tracePt t="24814" x="4610100" y="5137150"/>
          <p14:tracePt t="24830" x="4692650" y="5111750"/>
          <p14:tracePt t="24847" x="4826000" y="5067300"/>
          <p14:tracePt t="24864" x="4946650" y="5029200"/>
          <p14:tracePt t="24881" x="4972050" y="5010150"/>
          <p14:tracePt t="24897" x="4984750" y="5010150"/>
          <p14:tracePt t="24915" x="4997450" y="5010150"/>
          <p14:tracePt t="24931" x="5016500" y="5003800"/>
          <p14:tracePt t="24948" x="5048250" y="5003800"/>
          <p14:tracePt t="24964" x="5080000" y="5003800"/>
          <p14:tracePt t="24981" x="5111750" y="5003800"/>
          <p14:tracePt t="24998" x="5130800" y="5003800"/>
          <p14:tracePt t="25014" x="5137150" y="5003800"/>
          <p14:tracePt t="25056" x="5137150" y="4997450"/>
          <p14:tracePt t="25066" x="5143500" y="4997450"/>
          <p14:tracePt t="25081" x="5156200" y="4997450"/>
          <p14:tracePt t="25098" x="5168900" y="4991100"/>
          <p14:tracePt t="25114" x="5181600" y="4984750"/>
          <p14:tracePt t="25131" x="5194300" y="4978400"/>
          <p14:tracePt t="25147" x="5200650" y="4978400"/>
          <p14:tracePt t="25164" x="5200650" y="4972050"/>
          <p14:tracePt t="25181" x="5207000" y="4972050"/>
          <p14:tracePt t="25198" x="5213350" y="4965700"/>
          <p14:tracePt t="25284" x="5226050" y="4953000"/>
          <p14:tracePt t="25293" x="5226050" y="4902200"/>
          <p14:tracePt t="25298" x="5194300" y="4832350"/>
          <p14:tracePt t="25314" x="5175250" y="4787900"/>
          <p14:tracePt t="25331" x="5168900" y="47815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1218361"/>
            <a:ext cx="5120010" cy="3838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97" y="1218362"/>
            <a:ext cx="5120010" cy="383854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D647FF-0909-4896-93A8-892CD509A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1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69"/>
    </mc:Choice>
    <mc:Fallback>
      <p:transition spd="slow" advTm="21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62" x="5149850" y="4775200"/>
          <p14:tracePt t="10774" x="5143500" y="4775200"/>
          <p14:tracePt t="10888" x="5143500" y="4768850"/>
          <p14:tracePt t="10908" x="5143500" y="4762500"/>
          <p14:tracePt t="10915" x="5143500" y="4749800"/>
          <p14:tracePt t="10924" x="5143500" y="4730750"/>
          <p14:tracePt t="10938" x="5181600" y="4654550"/>
          <p14:tracePt t="10955" x="5207000" y="4591050"/>
          <p14:tracePt t="10971" x="5219700" y="4578350"/>
          <p14:tracePt t="11005" x="5245100" y="4508500"/>
          <p14:tracePt t="11038" x="5251450" y="4464050"/>
          <p14:tracePt t="11071" x="5251450" y="4394200"/>
          <p14:tracePt t="11074" x="5251450" y="4362450"/>
          <p14:tracePt t="11088" x="5251450" y="4324350"/>
          <p14:tracePt t="11105" x="5251450" y="4267200"/>
          <p14:tracePt t="11121" x="5251450" y="4203700"/>
          <p14:tracePt t="11138" x="5251450" y="4171950"/>
          <p14:tracePt t="11155" x="5238750" y="4140200"/>
          <p14:tracePt t="11171" x="5226050" y="4108450"/>
          <p14:tracePt t="11188" x="5213350" y="4064000"/>
          <p14:tracePt t="11205" x="5200650" y="4025900"/>
          <p14:tracePt t="11221" x="5149850" y="3987800"/>
          <p14:tracePt t="11238" x="5111750" y="3949700"/>
          <p14:tracePt t="11256" x="5054600" y="3911600"/>
          <p14:tracePt t="11272" x="5022850" y="3892550"/>
          <p14:tracePt t="11288" x="4984750" y="3879850"/>
          <p14:tracePt t="11305" x="4959350" y="3860800"/>
          <p14:tracePt t="11323" x="4933950" y="3860800"/>
          <p14:tracePt t="11338" x="4902200" y="3860800"/>
          <p14:tracePt t="11355" x="4864100" y="3860800"/>
          <p14:tracePt t="11372" x="4819650" y="3873500"/>
          <p14:tracePt t="11389" x="4800600" y="3873500"/>
          <p14:tracePt t="11405" x="4787900" y="3873500"/>
          <p14:tracePt t="11422" x="4743450" y="3879850"/>
          <p14:tracePt t="11438" x="4699000" y="3879850"/>
          <p14:tracePt t="11455" x="4679950" y="3879850"/>
          <p14:tracePt t="11472" x="4552950" y="3879850"/>
          <p14:tracePt t="11489" x="4406900" y="3879850"/>
          <p14:tracePt t="11505" x="4279900" y="3841750"/>
          <p14:tracePt t="11522" x="4140200" y="3797300"/>
          <p14:tracePt t="11539" x="3994150" y="3727450"/>
          <p14:tracePt t="11555" x="3841750" y="3638550"/>
          <p14:tracePt t="11560" x="3771900" y="3575050"/>
          <p14:tracePt t="11572" x="3663950" y="3511550"/>
          <p14:tracePt t="11589" x="3479800" y="3397250"/>
          <p14:tracePt t="11606" x="3276600" y="3289300"/>
          <p14:tracePt t="11622" x="3130550" y="3232150"/>
          <p14:tracePt t="11642" x="3009900" y="3181350"/>
          <p14:tracePt t="11655" x="2990850" y="3175000"/>
          <p14:tracePt t="11672" x="2965450" y="3162300"/>
          <p14:tracePt t="11689" x="2946400" y="3149600"/>
          <p14:tracePt t="11706" x="2901950" y="3092450"/>
          <p14:tracePt t="11722" x="2838450" y="2984500"/>
          <p14:tracePt t="11739" x="2762250" y="2844800"/>
          <p14:tracePt t="11756" x="2660650" y="2673350"/>
          <p14:tracePt t="11772" x="2546350" y="2540000"/>
          <p14:tracePt t="11789" x="2457450" y="2451100"/>
          <p14:tracePt t="11805" x="2425700" y="2400300"/>
          <p14:tracePt t="11822" x="2406650" y="2349500"/>
          <p14:tracePt t="11839" x="2400300" y="2305050"/>
          <p14:tracePt t="11855" x="2381250" y="2273300"/>
          <p14:tracePt t="11873" x="2362200" y="2235200"/>
          <p14:tracePt t="11889" x="2336800" y="2203450"/>
          <p14:tracePt t="11905" x="2279650" y="2178050"/>
          <p14:tracePt t="11922" x="2209800" y="2165350"/>
          <p14:tracePt t="11939" x="2197100" y="2165350"/>
          <p14:tracePt t="11956" x="2190750" y="2171700"/>
          <p14:tracePt t="11972" x="2159000" y="2216150"/>
          <p14:tracePt t="11989" x="2108200" y="2317750"/>
          <p14:tracePt t="12006" x="2063750" y="2393950"/>
          <p14:tracePt t="12022" x="2019300" y="2451100"/>
          <p14:tracePt t="12040" x="1974850" y="2540000"/>
          <p14:tracePt t="12056" x="1911350" y="2641600"/>
          <p14:tracePt t="12058" x="1873250" y="2711450"/>
          <p14:tracePt t="12072" x="1841500" y="2781300"/>
          <p14:tracePt t="12089" x="1771650" y="2901950"/>
          <p14:tracePt t="12106" x="1727200" y="3060700"/>
          <p14:tracePt t="12122" x="1676400" y="3219450"/>
          <p14:tracePt t="12140" x="1638300" y="3467100"/>
          <p14:tracePt t="12156" x="1638300" y="3543300"/>
          <p14:tracePt t="12173" x="1625600" y="3676650"/>
          <p14:tracePt t="12190" x="1606550" y="3810000"/>
          <p14:tracePt t="12206" x="1606550" y="3848100"/>
          <p14:tracePt t="12223" x="1606550" y="3854450"/>
          <p14:tracePt t="12271" x="1625600" y="3841750"/>
          <p14:tracePt t="12281" x="1638300" y="3810000"/>
          <p14:tracePt t="12289" x="1663700" y="3765550"/>
          <p14:tracePt t="12306" x="1714500" y="3651250"/>
          <p14:tracePt t="12323" x="1771650" y="3517900"/>
          <p14:tracePt t="12339" x="1822450" y="3346450"/>
          <p14:tracePt t="12356" x="1879600" y="3162300"/>
          <p14:tracePt t="12373" x="1930400" y="2990850"/>
          <p14:tracePt t="12390" x="1987550" y="2844800"/>
          <p14:tracePt t="12406" x="2032000" y="2800350"/>
          <p14:tracePt t="12423" x="2108200" y="2749550"/>
          <p14:tracePt t="12440" x="2133600" y="2724150"/>
          <p14:tracePt t="12456" x="2184400" y="2705100"/>
          <p14:tracePt t="12473" x="2235200" y="2667000"/>
          <p14:tracePt t="12490" x="2260600" y="2654300"/>
          <p14:tracePt t="12506" x="2311400" y="2635250"/>
          <p14:tracePt t="12523" x="2406650" y="2622550"/>
          <p14:tracePt t="12540" x="2520950" y="2622550"/>
          <p14:tracePt t="12556" x="2641600" y="2616200"/>
          <p14:tracePt t="12573" x="2794000" y="2603500"/>
          <p14:tracePt t="12590" x="2933700" y="2597150"/>
          <p14:tracePt t="12606" x="3092450" y="2559050"/>
          <p14:tracePt t="12623" x="3321050" y="2489200"/>
          <p14:tracePt t="12641" x="3384550" y="2470150"/>
          <p14:tracePt t="12657" x="3517900" y="2432050"/>
          <p14:tracePt t="12674" x="3727450" y="2419350"/>
          <p14:tracePt t="12690" x="3829050" y="2419350"/>
          <p14:tracePt t="12706" x="3917950" y="2419350"/>
          <p14:tracePt t="12724" x="3968750" y="2419350"/>
          <p14:tracePt t="12740" x="3975100" y="2419350"/>
          <p14:tracePt t="12773" x="3975100" y="2413000"/>
          <p14:tracePt t="12790" x="3981450" y="2406650"/>
          <p14:tracePt t="12807" x="3981450" y="2381250"/>
          <p14:tracePt t="12823" x="3975100" y="2349500"/>
          <p14:tracePt t="12840" x="3943350" y="2311400"/>
          <p14:tracePt t="12857" x="3911600" y="2279650"/>
          <p14:tracePt t="12873" x="3848100" y="2247900"/>
          <p14:tracePt t="12890" x="3746500" y="2209800"/>
          <p14:tracePt t="12907" x="3575050" y="2184400"/>
          <p14:tracePt t="12923" x="3511550" y="2171700"/>
          <p14:tracePt t="12940" x="3371850" y="2171700"/>
          <p14:tracePt t="12957" x="3149600" y="2203450"/>
          <p14:tracePt t="12974" x="3048000" y="2228850"/>
          <p14:tracePt t="12990" x="3003550" y="2254250"/>
          <p14:tracePt t="13008" x="2959100" y="2279650"/>
          <p14:tracePt t="13023" x="2921000" y="2292350"/>
          <p14:tracePt t="13040" x="2889250" y="2311400"/>
          <p14:tracePt t="13057" x="2832100" y="2311400"/>
          <p14:tracePt t="13074" x="2743200" y="2311400"/>
          <p14:tracePt t="13091" x="2603500" y="2311400"/>
          <p14:tracePt t="13108" x="2400300" y="2311400"/>
          <p14:tracePt t="13124" x="2355850" y="2311400"/>
          <p14:tracePt t="13141" x="2311400" y="2311400"/>
          <p14:tracePt t="13158" x="2292350" y="2305050"/>
          <p14:tracePt t="13211" x="2286000" y="2298700"/>
          <p14:tracePt t="13215" x="2279650" y="2292350"/>
          <p14:tracePt t="13225" x="2266950" y="2286000"/>
          <p14:tracePt t="13240" x="2254250" y="2279650"/>
          <p14:tracePt t="13257" x="2228850" y="2266950"/>
          <p14:tracePt t="13274" x="2203450" y="2266950"/>
          <p14:tracePt t="13291" x="2184400" y="2266950"/>
          <p14:tracePt t="13307" x="2178050" y="2260600"/>
          <p14:tracePt t="13324" x="2171700" y="2260600"/>
          <p14:tracePt t="13357" x="2165350" y="2254250"/>
          <p14:tracePt t="13377" x="2159000" y="2254250"/>
          <p14:tracePt t="13417" x="2159000" y="2247900"/>
          <p14:tracePt t="14617" x="2146300" y="2235200"/>
          <p14:tracePt t="14627" x="2108200" y="2209800"/>
          <p14:tracePt t="14637" x="2082800" y="2165350"/>
          <p14:tracePt t="14648" x="2057400" y="2146300"/>
          <p14:tracePt t="14665" x="2038350" y="2089150"/>
          <p14:tracePt t="14682" x="2038350" y="2076450"/>
          <p14:tracePt t="14715" x="2032000" y="2063750"/>
          <p14:tracePt t="14748" x="2032000" y="2057400"/>
          <p14:tracePt t="14803" x="2032000" y="2051050"/>
          <p14:tracePt t="14815" x="2032000" y="2044700"/>
          <p14:tracePt t="14831" x="2032000" y="2038350"/>
          <p14:tracePt t="14859" x="2032000" y="2032000"/>
          <p14:tracePt t="14868" x="2032000" y="2025650"/>
          <p14:tracePt t="14885" x="2032000" y="2019300"/>
          <p14:tracePt t="14898" x="2032000" y="2012950"/>
          <p14:tracePt t="14915" x="2032000" y="2006600"/>
          <p14:tracePt t="14939" x="2032000" y="2000250"/>
          <p14:tracePt t="15410" x="2032000" y="2006600"/>
          <p14:tracePt t="15475" x="2025650" y="2006600"/>
          <p14:tracePt t="15479" x="2019300" y="2012950"/>
          <p14:tracePt t="15737" x="2012950" y="2012950"/>
          <p14:tracePt t="15747" x="2000250" y="2012950"/>
          <p14:tracePt t="15758" x="1974850" y="2000250"/>
          <p14:tracePt t="15782" x="1943100" y="1993900"/>
          <p14:tracePt t="15799" x="1924050" y="1987550"/>
          <p14:tracePt t="15816" x="1898650" y="1974850"/>
          <p14:tracePt t="15849" x="1841500" y="1968500"/>
          <p14:tracePt t="15883" x="1816100" y="1968500"/>
          <p14:tracePt t="15916" x="1809750" y="1968500"/>
          <p14:tracePt t="15932" x="1790700" y="1968500"/>
          <p14:tracePt t="15949" x="1778000" y="1968500"/>
          <p14:tracePt t="15966" x="1758950" y="1968500"/>
          <p14:tracePt t="15982" x="1746250" y="1968500"/>
          <p14:tracePt t="16000" x="1727200" y="1974850"/>
          <p14:tracePt t="16016" x="1708150" y="1974850"/>
          <p14:tracePt t="16033" x="1701800" y="1981200"/>
          <p14:tracePt t="16049" x="1695450" y="1981200"/>
          <p14:tracePt t="16095" x="1695450" y="1987550"/>
          <p14:tracePt t="16165" x="1689100" y="1987550"/>
          <p14:tracePt t="16185" x="1682750" y="1987550"/>
          <p14:tracePt t="16201" x="1676400" y="1981200"/>
          <p14:tracePt t="16205" x="1670050" y="1981200"/>
          <p14:tracePt t="16216" x="1663700" y="1974850"/>
          <p14:tracePt t="16233" x="1651000" y="1974850"/>
          <p14:tracePt t="16249" x="1644650" y="1962150"/>
          <p14:tracePt t="16266" x="1619250" y="1949450"/>
          <p14:tracePt t="16283" x="1600200" y="1936750"/>
          <p14:tracePt t="16300" x="1587500" y="1930400"/>
          <p14:tracePt t="16316" x="1574800" y="1924050"/>
          <p14:tracePt t="16333" x="1574800" y="1917700"/>
          <p14:tracePt t="16570" x="1568450" y="1917700"/>
          <p14:tracePt t="16579" x="1562100" y="1924050"/>
          <p14:tracePt t="16589" x="1555750" y="1936750"/>
          <p14:tracePt t="16605" x="1543050" y="1949450"/>
          <p14:tracePt t="16622" x="1524000" y="1974850"/>
          <p14:tracePt t="16655" x="1473200" y="2006600"/>
          <p14:tracePt t="16689" x="1409700" y="2063750"/>
          <p14:tracePt t="16721" x="1371600" y="2089150"/>
          <p14:tracePt t="16738" x="1365250" y="2089150"/>
          <p14:tracePt t="16755" x="1352550" y="2101850"/>
          <p14:tracePt t="16788" x="1346200" y="2108200"/>
          <p14:tracePt t="16805" x="1339850" y="2127250"/>
          <p14:tracePt t="16822" x="1339850" y="2133600"/>
          <p14:tracePt t="16838" x="1327150" y="2152650"/>
          <p14:tracePt t="16855" x="1327150" y="2159000"/>
          <p14:tracePt t="16872" x="1327150" y="2165350"/>
          <p14:tracePt t="16967" x="1327150" y="2159000"/>
          <p14:tracePt t="16973" x="1327150" y="2146300"/>
          <p14:tracePt t="16992" x="1327150" y="2139950"/>
          <p14:tracePt t="16996" x="1327150" y="2133600"/>
          <p14:tracePt t="17009" x="1327150" y="2120900"/>
          <p14:tracePt t="17022" x="1333500" y="2114550"/>
          <p14:tracePt t="17039" x="1339850" y="2095500"/>
          <p14:tracePt t="17055" x="1346200" y="2082800"/>
          <p14:tracePt t="17073" x="1352550" y="2076450"/>
          <p14:tracePt t="17089" x="1358900" y="2063750"/>
          <p14:tracePt t="17105" x="1365250" y="2051050"/>
          <p14:tracePt t="17122" x="1371600" y="2038350"/>
          <p14:tracePt t="17139" x="1384300" y="2019300"/>
          <p14:tracePt t="17155" x="1390650" y="2000250"/>
          <p14:tracePt t="17172" x="1403350" y="1987550"/>
          <p14:tracePt t="17189" x="1409700" y="1981200"/>
          <p14:tracePt t="17206" x="1416050" y="1968500"/>
          <p14:tracePt t="17222" x="1422400" y="1955800"/>
          <p14:tracePt t="17239" x="1435100" y="1943100"/>
          <p14:tracePt t="17256" x="1441450" y="1936750"/>
          <p14:tracePt t="17272" x="1441450" y="1930400"/>
          <p14:tracePt t="17289" x="1447800" y="1930400"/>
          <p14:tracePt t="17345" x="1454150" y="1930400"/>
          <p14:tracePt t="17355" x="1460500" y="1930400"/>
          <p14:tracePt t="17371" x="1466850" y="1930400"/>
          <p14:tracePt t="17387" x="1473200" y="1930400"/>
          <p14:tracePt t="17397" x="1479550" y="1936750"/>
          <p14:tracePt t="17406" x="1485900" y="1936750"/>
          <p14:tracePt t="17423" x="1498600" y="1949450"/>
          <p14:tracePt t="17440" x="1524000" y="1981200"/>
          <p14:tracePt t="17457" x="1530350" y="2012950"/>
          <p14:tracePt t="17473" x="1536700" y="2044700"/>
          <p14:tracePt t="17489" x="1543050" y="2095500"/>
          <p14:tracePt t="17506" x="1549400" y="2178050"/>
          <p14:tracePt t="17523" x="1549400" y="2222500"/>
          <p14:tracePt t="17540" x="1549400" y="2260600"/>
          <p14:tracePt t="17557" x="1549400" y="2292350"/>
          <p14:tracePt t="17574" x="1549400" y="2311400"/>
          <p14:tracePt t="17579" x="1549400" y="2330450"/>
          <p14:tracePt t="17590" x="1549400" y="2336800"/>
          <p14:tracePt t="17607" x="1543050" y="2349500"/>
          <p14:tracePt t="17623" x="1536700" y="2349500"/>
          <p14:tracePt t="17640" x="1536700" y="2355850"/>
          <p14:tracePt t="17719" x="1530350" y="2355850"/>
          <p14:tracePt t="17739" x="1524000" y="2355850"/>
          <p14:tracePt t="17749" x="1511300" y="2349500"/>
          <p14:tracePt t="17759" x="1504950" y="2349500"/>
          <p14:tracePt t="17774" x="1492250" y="2343150"/>
          <p14:tracePt t="17790" x="1485900" y="2343150"/>
          <p14:tracePt t="17823" x="1485900" y="2406650"/>
          <p14:tracePt t="17840" x="1562100" y="2597150"/>
          <p14:tracePt t="17857" x="1638300" y="2794000"/>
          <p14:tracePt t="17873" x="1720850" y="3009900"/>
          <p14:tracePt t="17890" x="1758950" y="3168650"/>
          <p14:tracePt t="17906" x="1758950" y="3308350"/>
          <p14:tracePt t="17924" x="1771650" y="3517900"/>
          <p14:tracePt t="17940" x="1784350" y="3841750"/>
          <p14:tracePt t="17957" x="1784350" y="3943350"/>
          <p14:tracePt t="17973" x="1790700" y="4114800"/>
          <p14:tracePt t="17991" x="1797050" y="4235450"/>
          <p14:tracePt t="18007" x="1797050" y="4248150"/>
          <p14:tracePt t="18060" x="1797050" y="4222750"/>
          <p14:tracePt t="18071" x="1797050" y="4197350"/>
          <p14:tracePt t="18083" x="1790700" y="4171950"/>
          <p14:tracePt t="18090" x="1778000" y="4146550"/>
          <p14:tracePt t="18107" x="1765300" y="4102100"/>
          <p14:tracePt t="18123" x="1765300" y="4076700"/>
          <p14:tracePt t="18140" x="1758950" y="4064000"/>
          <p14:tracePt t="18157" x="1752600" y="4057650"/>
          <p14:tracePt t="18173" x="1746250" y="4051300"/>
          <p14:tracePt t="18190" x="1739900" y="4038600"/>
          <p14:tracePt t="18208" x="1720850" y="4013200"/>
          <p14:tracePt t="18223" x="1708150" y="3994150"/>
          <p14:tracePt t="18240" x="1708150" y="3987800"/>
          <p14:tracePt t="18257" x="1701800" y="3981450"/>
          <p14:tracePt t="18273" x="1701800" y="3975100"/>
          <p14:tracePt t="18291" x="1695450" y="3975100"/>
          <p14:tracePt t="18324" x="1689100" y="3975100"/>
          <p14:tracePt t="18341" x="1676400" y="3962400"/>
          <p14:tracePt t="18357" x="1676400" y="3956050"/>
          <p14:tracePt t="18375" x="1657350" y="3943350"/>
          <p14:tracePt t="18391" x="1638300" y="3924300"/>
          <p14:tracePt t="18409" x="1593850" y="3873500"/>
          <p14:tracePt t="18424" x="1574800" y="3829050"/>
          <p14:tracePt t="18441" x="1568450" y="3810000"/>
          <p14:tracePt t="18457" x="1549400" y="3752850"/>
          <p14:tracePt t="18474" x="1530350" y="3670300"/>
          <p14:tracePt t="18490" x="1524000" y="3613150"/>
          <p14:tracePt t="18507" x="1524000" y="3556000"/>
          <p14:tracePt t="18524" x="1524000" y="3530600"/>
          <p14:tracePt t="18541" x="1555750" y="3435350"/>
          <p14:tracePt t="18557" x="1568450" y="3384550"/>
          <p14:tracePt t="18574" x="1600200" y="3321050"/>
          <p14:tracePt t="18591" x="1657350" y="3200400"/>
          <p14:tracePt t="18607" x="1727200" y="3060700"/>
          <p14:tracePt t="18624" x="1822450" y="2876550"/>
          <p14:tracePt t="18641" x="1898650" y="2724150"/>
          <p14:tracePt t="18658" x="1949450" y="2616200"/>
          <p14:tracePt t="18674" x="1968500" y="2559050"/>
          <p14:tracePt t="18691" x="2000250" y="2520950"/>
          <p14:tracePt t="18707" x="2012950" y="2482850"/>
          <p14:tracePt t="18724" x="2019300" y="2463800"/>
          <p14:tracePt t="18741" x="2032000" y="2457450"/>
          <p14:tracePt t="18758" x="2044700" y="2432050"/>
          <p14:tracePt t="18774" x="2063750" y="2413000"/>
          <p14:tracePt t="18791" x="2089150" y="2393950"/>
          <p14:tracePt t="18808" x="2127250" y="2368550"/>
          <p14:tracePt t="18824" x="2184400" y="2336800"/>
          <p14:tracePt t="18841" x="2254250" y="2298700"/>
          <p14:tracePt t="18858" x="2362200" y="2247900"/>
          <p14:tracePt t="18875" x="2482850" y="2209800"/>
          <p14:tracePt t="18891" x="2667000" y="2184400"/>
          <p14:tracePt t="18908" x="2908300" y="2165350"/>
          <p14:tracePt t="18925" x="2971800" y="2165350"/>
          <p14:tracePt t="18941" x="3124200" y="2165350"/>
          <p14:tracePt t="18958" x="3346450" y="2152650"/>
          <p14:tracePt t="18975" x="3486150" y="2146300"/>
          <p14:tracePt t="18991" x="3594100" y="2133600"/>
          <p14:tracePt t="19008" x="3632200" y="2127250"/>
          <p14:tracePt t="19025" x="3746500" y="2101850"/>
          <p14:tracePt t="19041" x="3797300" y="2089150"/>
          <p14:tracePt t="19058" x="3829050" y="2082800"/>
          <p14:tracePt t="19075" x="3829050" y="2076450"/>
          <p14:tracePt t="19091" x="3835400" y="2076450"/>
          <p14:tracePt t="19863" x="3854450" y="2089150"/>
          <p14:tracePt t="19873" x="3911600" y="2114550"/>
          <p14:tracePt t="19878" x="3994150" y="2159000"/>
          <p14:tracePt t="19888" x="4095750" y="2197100"/>
          <p14:tracePt t="19904" x="4362450" y="2286000"/>
          <p14:tracePt t="19921" x="4743450" y="2381250"/>
          <p14:tracePt t="19938" x="5149850" y="2476500"/>
          <p14:tracePt t="19954" x="5524500" y="2540000"/>
          <p14:tracePt t="19988" x="6108700" y="2616200"/>
          <p14:tracePt t="20021" x="6515100" y="2641600"/>
          <p14:tracePt t="20055" x="6864350" y="2628900"/>
          <p14:tracePt t="20071" x="6915150" y="2616200"/>
          <p14:tracePt t="20074" x="6965950" y="2609850"/>
          <p14:tracePt t="20088" x="7042150" y="2597150"/>
          <p14:tracePt t="20105" x="7112000" y="2559050"/>
          <p14:tracePt t="20121" x="7169150" y="2533650"/>
          <p14:tracePt t="20138" x="7219950" y="2501900"/>
          <p14:tracePt t="20155" x="7270750" y="2463800"/>
          <p14:tracePt t="20171" x="7353300" y="2400300"/>
          <p14:tracePt t="20188" x="7404100" y="2355850"/>
          <p14:tracePt t="20205" x="7461250" y="2298700"/>
          <p14:tracePt t="20221" x="7531100" y="2247900"/>
          <p14:tracePt t="20238" x="7575550" y="2216150"/>
          <p14:tracePt t="20255" x="7607300" y="2197100"/>
          <p14:tracePt t="20271" x="7620000" y="2197100"/>
          <p14:tracePt t="20288" x="7632700" y="2197100"/>
          <p14:tracePt t="20305" x="7664450" y="2266950"/>
          <p14:tracePt t="20321" x="7727950" y="2413000"/>
          <p14:tracePt t="20338" x="7810500" y="2622550"/>
          <p14:tracePt t="20355" x="7912100" y="2895600"/>
          <p14:tracePt t="20372" x="8039100" y="3225800"/>
          <p14:tracePt t="20388" x="8185150" y="3473450"/>
          <p14:tracePt t="20405" x="8343900" y="3670300"/>
          <p14:tracePt t="20422" x="8502650" y="3803650"/>
          <p14:tracePt t="20438" x="8642350" y="3892550"/>
          <p14:tracePt t="20456" x="8750300" y="3937000"/>
          <p14:tracePt t="20472" x="8756650" y="3937000"/>
          <p14:tracePt t="20488" x="8769350" y="3943350"/>
          <p14:tracePt t="20506" x="8775700" y="3943350"/>
          <p14:tracePt t="20559" x="8769350" y="3943350"/>
          <p14:tracePt t="20563" x="8756650" y="3937000"/>
          <p14:tracePt t="20573" x="8750300" y="3930650"/>
          <p14:tracePt t="20599" x="8743950" y="3930650"/>
          <p14:tracePt t="20606" x="8737600" y="3917950"/>
          <p14:tracePt t="20622" x="8724900" y="3917950"/>
          <p14:tracePt t="20638" x="8712200" y="3911600"/>
          <p14:tracePt t="20655" x="8699500" y="3898900"/>
          <p14:tracePt t="20672" x="8680450" y="3892550"/>
          <p14:tracePt t="20688" x="8648700" y="3892550"/>
          <p14:tracePt t="20705" x="8591550" y="3892550"/>
          <p14:tracePt t="20722" x="8521700" y="3892550"/>
          <p14:tracePt t="20739" x="8375650" y="3911600"/>
          <p14:tracePt t="20756" x="8337550" y="3911600"/>
          <p14:tracePt t="20772" x="8255000" y="3937000"/>
          <p14:tracePt t="20789" x="8197850" y="3937000"/>
          <p14:tracePt t="20805" x="8134350" y="3943350"/>
          <p14:tracePt t="20824" x="8108950" y="3943350"/>
          <p14:tracePt t="20839" x="8102600" y="39433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5E75-8F8D-4B6C-8E98-3379EFB99344}"/>
              </a:ext>
            </a:extLst>
          </p:cNvPr>
          <p:cNvSpPr txBox="1">
            <a:spLocks/>
          </p:cNvSpPr>
          <p:nvPr/>
        </p:nvSpPr>
        <p:spPr>
          <a:xfrm>
            <a:off x="713510" y="3817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u="sng" dirty="0"/>
              <a:t>ResNet50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8"/>
          <a:stretch/>
        </p:blipFill>
        <p:spPr>
          <a:xfrm>
            <a:off x="10191404" y="673331"/>
            <a:ext cx="1197034" cy="56526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6C0C3C-BE62-4650-858C-21D034F87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587597"/>
              </p:ext>
            </p:extLst>
          </p:nvPr>
        </p:nvGraphicFramePr>
        <p:xfrm>
          <a:off x="713510" y="1637607"/>
          <a:ext cx="8128000" cy="148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011084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98809107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Dataset (70-10-20)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Number of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6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66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5713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6C4FAE-492E-47B3-A787-0BF10607E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535833"/>
              </p:ext>
            </p:extLst>
          </p:nvPr>
        </p:nvGraphicFramePr>
        <p:xfrm>
          <a:off x="506659" y="4105303"/>
          <a:ext cx="85417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697">
                  <a:extLst>
                    <a:ext uri="{9D8B030D-6E8A-4147-A177-3AD203B41FA5}">
                      <a16:colId xmlns:a16="http://schemas.microsoft.com/office/drawing/2014/main" val="169117066"/>
                    </a:ext>
                  </a:extLst>
                </a:gridCol>
                <a:gridCol w="1759145">
                  <a:extLst>
                    <a:ext uri="{9D8B030D-6E8A-4147-A177-3AD203B41FA5}">
                      <a16:colId xmlns:a16="http://schemas.microsoft.com/office/drawing/2014/main" val="843153255"/>
                    </a:ext>
                  </a:extLst>
                </a:gridCol>
                <a:gridCol w="1677620">
                  <a:extLst>
                    <a:ext uri="{9D8B030D-6E8A-4147-A177-3AD203B41FA5}">
                      <a16:colId xmlns:a16="http://schemas.microsoft.com/office/drawing/2014/main" val="3071884439"/>
                    </a:ext>
                  </a:extLst>
                </a:gridCol>
                <a:gridCol w="1677620">
                  <a:extLst>
                    <a:ext uri="{9D8B030D-6E8A-4147-A177-3AD203B41FA5}">
                      <a16:colId xmlns:a16="http://schemas.microsoft.com/office/drawing/2014/main" val="170184294"/>
                    </a:ext>
                  </a:extLst>
                </a:gridCol>
                <a:gridCol w="1677620">
                  <a:extLst>
                    <a:ext uri="{9D8B030D-6E8A-4147-A177-3AD203B41FA5}">
                      <a16:colId xmlns:a16="http://schemas.microsoft.com/office/drawing/2014/main" val="734391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Rotation_range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Shear_range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224x224x3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1./255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68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224x224x3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1./255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972704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040D821-3793-4D7B-AC4B-9C52E7320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0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14"/>
    </mc:Choice>
    <mc:Fallback>
      <p:transition spd="slow" advTm="50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30" x="2152650" y="2152650"/>
          <p14:tracePt t="6940" x="2197100" y="2184400"/>
          <p14:tracePt t="6950" x="2228850" y="2222500"/>
          <p14:tracePt t="6957" x="2273300" y="2260600"/>
          <p14:tracePt t="6974" x="2343150" y="2305050"/>
          <p14:tracePt t="6991" x="2381250" y="2336800"/>
          <p14:tracePt t="7007" x="2413000" y="2355850"/>
          <p14:tracePt t="7041" x="2451100" y="2387600"/>
          <p14:tracePt t="7074" x="2508250" y="2470150"/>
          <p14:tracePt t="7107" x="2571750" y="2552700"/>
          <p14:tracePt t="7124" x="2597150" y="2597150"/>
          <p14:tracePt t="7141" x="2628900" y="2628900"/>
          <p14:tracePt t="7157" x="2628900" y="2635250"/>
          <p14:tracePt t="7174" x="2635250" y="2635250"/>
          <p14:tracePt t="7191" x="2641600" y="2635250"/>
          <p14:tracePt t="7208" x="2654300" y="2635250"/>
          <p14:tracePt t="7224" x="2667000" y="2635250"/>
          <p14:tracePt t="7241" x="2673350" y="2635250"/>
          <p14:tracePt t="7274" x="2679700" y="2635250"/>
          <p14:tracePt t="7291" x="2686050" y="2635250"/>
          <p14:tracePt t="7308" x="2692400" y="2635250"/>
          <p14:tracePt t="11202" x="2711450" y="2603500"/>
          <p14:tracePt t="11212" x="2768600" y="2565400"/>
          <p14:tracePt t="11220" x="2825750" y="2527300"/>
          <p14:tracePt t="11229" x="2908300" y="2489200"/>
          <p14:tracePt t="11246" x="3067050" y="2438400"/>
          <p14:tracePt t="11251" x="3162300" y="2406650"/>
          <p14:tracePt t="11263" x="3251200" y="2400300"/>
          <p14:tracePt t="11279" x="3454400" y="2387600"/>
          <p14:tracePt t="11313" x="4000500" y="2387600"/>
          <p14:tracePt t="11346" x="4673600" y="2457450"/>
          <p14:tracePt t="11380" x="5156200" y="2533650"/>
          <p14:tracePt t="11397" x="5448300" y="2578100"/>
          <p14:tracePt t="11413" x="5784850" y="2609850"/>
          <p14:tracePt t="11430" x="6134100" y="2635250"/>
          <p14:tracePt t="11446" x="6502400" y="2686050"/>
          <p14:tracePt t="11463" x="6978650" y="2774950"/>
          <p14:tracePt t="11480" x="7645400" y="2959100"/>
          <p14:tracePt t="11496" x="8369300" y="3143250"/>
          <p14:tracePt t="11514" x="9207500" y="3454400"/>
          <p14:tracePt t="11530" x="10077450" y="3829050"/>
          <p14:tracePt t="11546" x="10871200" y="4191000"/>
          <p14:tracePt t="11563" x="11931650" y="4756150"/>
          <p14:tracePt t="11580" x="12185650" y="5143500"/>
          <p14:tracePt t="11596" x="12185650" y="5340350"/>
          <p14:tracePt t="11613" x="12185650" y="5613400"/>
          <p14:tracePt t="11630" x="12185650" y="5740400"/>
          <p14:tracePt t="11647" x="12185650" y="5746750"/>
          <p14:tracePt t="11663" x="12185650" y="5753100"/>
          <p14:tracePt t="11696" x="12172950" y="5753100"/>
          <p14:tracePt t="11713" x="12172950" y="5765800"/>
          <p14:tracePt t="11730" x="12179300" y="5778500"/>
          <p14:tracePt t="11746" x="12185650" y="5797550"/>
          <p14:tracePt t="11763" x="12185650" y="5816600"/>
          <p14:tracePt t="11767" x="12185650" y="5822950"/>
          <p14:tracePt t="11781" x="12185650" y="5842000"/>
          <p14:tracePt t="11796" x="12185650" y="5854700"/>
          <p14:tracePt t="11814" x="12179300" y="5905500"/>
          <p14:tracePt t="11831" x="12141200" y="5981700"/>
          <p14:tracePt t="11847" x="12084050" y="6026150"/>
          <p14:tracePt t="11863" x="12001500" y="6070600"/>
          <p14:tracePt t="11880" x="11944350" y="6089650"/>
          <p14:tracePt t="11897" x="11830050" y="6134100"/>
          <p14:tracePt t="11913" x="11791950" y="6140450"/>
          <p14:tracePt t="11930" x="11772900" y="6146800"/>
          <p14:tracePt t="11947" x="11741150" y="6165850"/>
          <p14:tracePt t="11967" x="11715750" y="6178550"/>
          <p14:tracePt t="11980" x="11703050" y="6178550"/>
          <p14:tracePt t="11997" x="11677650" y="6184900"/>
          <p14:tracePt t="12013" x="11652250" y="6184900"/>
          <p14:tracePt t="12030" x="11633200" y="6172200"/>
          <p14:tracePt t="12047" x="11601450" y="6159500"/>
          <p14:tracePt t="12064" x="11576050" y="6146800"/>
          <p14:tracePt t="12080" x="11563350" y="6140450"/>
          <p14:tracePt t="12097" x="11557000" y="6134100"/>
          <p14:tracePt t="12113" x="11537950" y="6121400"/>
          <p14:tracePt t="12131" x="11518900" y="6121400"/>
          <p14:tracePt t="12147" x="11512550" y="6121400"/>
          <p14:tracePt t="12164" x="11499850" y="6127750"/>
          <p14:tracePt t="12180" x="11499850" y="6134100"/>
          <p14:tracePt t="12236" x="11493500" y="6134100"/>
          <p14:tracePt t="12246" x="11480800" y="6134100"/>
          <p14:tracePt t="12252" x="11455400" y="6108700"/>
          <p14:tracePt t="12264" x="11430000" y="6096000"/>
          <p14:tracePt t="12281" x="11334750" y="6038850"/>
          <p14:tracePt t="12297" x="11239500" y="5988050"/>
          <p14:tracePt t="12314" x="11061700" y="5949950"/>
          <p14:tracePt t="12331" x="10883900" y="5949950"/>
          <p14:tracePt t="12347" x="10693400" y="5937250"/>
          <p14:tracePt t="12364" x="10604500" y="5937250"/>
          <p14:tracePt t="12381" x="10394950" y="5969000"/>
          <p14:tracePt t="12398" x="10299700" y="6000750"/>
          <p14:tracePt t="12415" x="10229850" y="6007100"/>
          <p14:tracePt t="12431" x="10172700" y="6007100"/>
          <p14:tracePt t="12447" x="10121900" y="6013450"/>
          <p14:tracePt t="12464" x="10083800" y="6019800"/>
          <p14:tracePt t="12481" x="10071100" y="6026150"/>
          <p14:tracePt t="12497" x="10064750" y="6038850"/>
          <p14:tracePt t="12514" x="10064750" y="6051550"/>
          <p14:tracePt t="12531" x="10064750" y="6083300"/>
          <p14:tracePt t="12547" x="10064750" y="6146800"/>
          <p14:tracePt t="12564" x="10064750" y="6165850"/>
          <p14:tracePt t="12581" x="10064750" y="6191250"/>
          <p14:tracePt t="12597" x="10083800" y="6223000"/>
          <p14:tracePt t="12614" x="10147300" y="6254750"/>
          <p14:tracePt t="12631" x="10267950" y="6280150"/>
          <p14:tracePt t="12648" x="10344150" y="6292850"/>
          <p14:tracePt t="12664" x="10610850" y="6292850"/>
          <p14:tracePt t="12681" x="10833100" y="6235700"/>
          <p14:tracePt t="12697" x="11029950" y="6184900"/>
          <p14:tracePt t="12714" x="11214100" y="6108700"/>
          <p14:tracePt t="12731" x="11372850" y="6064250"/>
          <p14:tracePt t="12748" x="11474450" y="6007100"/>
          <p14:tracePt t="12764" x="11499850" y="5988050"/>
          <p14:tracePt t="12769" x="11499850" y="5975350"/>
          <p14:tracePt t="12781" x="11499850" y="5969000"/>
          <p14:tracePt t="12798" x="11493500" y="5943600"/>
          <p14:tracePt t="12815" x="11417300" y="5899150"/>
          <p14:tracePt t="12831" x="11328400" y="5854700"/>
          <p14:tracePt t="12848" x="11264900" y="5835650"/>
          <p14:tracePt t="12865" x="11017250" y="5797550"/>
          <p14:tracePt t="12881" x="10852150" y="5797550"/>
          <p14:tracePt t="12898" x="10674350" y="5797550"/>
          <p14:tracePt t="12915" x="10458450" y="5797550"/>
          <p14:tracePt t="12931" x="10255250" y="5810250"/>
          <p14:tracePt t="12948" x="10083800" y="5842000"/>
          <p14:tracePt t="12965" x="9963150" y="5892800"/>
          <p14:tracePt t="12981" x="9886950" y="5943600"/>
          <p14:tracePt t="12998" x="9836150" y="5969000"/>
          <p14:tracePt t="13015" x="9798050" y="6013450"/>
          <p14:tracePt t="13032" x="9766300" y="6076950"/>
          <p14:tracePt t="13048" x="9766300" y="6096000"/>
          <p14:tracePt t="13065" x="9779000" y="6140450"/>
          <p14:tracePt t="13082" x="9798050" y="6172200"/>
          <p14:tracePt t="13098" x="9855200" y="6223000"/>
          <p14:tracePt t="13115" x="9950450" y="6261100"/>
          <p14:tracePt t="13132" x="10013950" y="6280150"/>
          <p14:tracePt t="13148" x="10369550" y="6299200"/>
          <p14:tracePt t="13165" x="10699750" y="6299200"/>
          <p14:tracePt t="13182" x="10998200" y="6299200"/>
          <p14:tracePt t="13198" x="11214100" y="6299200"/>
          <p14:tracePt t="13215" x="11366500" y="6273800"/>
          <p14:tracePt t="13232" x="11461750" y="6248400"/>
          <p14:tracePt t="13249" x="11499850" y="6229350"/>
          <p14:tracePt t="13265" x="11512550" y="6216650"/>
          <p14:tracePt t="13282" x="11512550" y="6184900"/>
          <p14:tracePt t="13284" x="11499850" y="6172200"/>
          <p14:tracePt t="13298" x="11487150" y="6140450"/>
          <p14:tracePt t="13315" x="11372850" y="6032500"/>
          <p14:tracePt t="13332" x="11315700" y="5994400"/>
          <p14:tracePt t="13349" x="11182350" y="5918200"/>
          <p14:tracePt t="13365" x="11125200" y="5911850"/>
          <p14:tracePt t="13382" x="11068050" y="5911850"/>
          <p14:tracePt t="13399" x="11017250" y="5918200"/>
          <p14:tracePt t="13415" x="10966450" y="5956300"/>
          <p14:tracePt t="13432" x="10877550" y="6007100"/>
          <p14:tracePt t="13449" x="10775950" y="6064250"/>
          <p14:tracePt t="13465" x="10674350" y="6115050"/>
          <p14:tracePt t="13482" x="10585450" y="6159500"/>
          <p14:tracePt t="13498" x="10547350" y="6178550"/>
          <p14:tracePt t="13515" x="10528300" y="6184900"/>
          <p14:tracePt t="13549" x="10521950" y="6184900"/>
          <p14:tracePt t="13599" x="10521950" y="6191250"/>
          <p14:tracePt t="13608" x="10528300" y="6197600"/>
          <p14:tracePt t="13618" x="10534650" y="6203950"/>
          <p14:tracePt t="13632" x="10547350" y="6216650"/>
          <p14:tracePt t="13649" x="10560050" y="6229350"/>
          <p14:tracePt t="13665" x="10572750" y="6229350"/>
          <p14:tracePt t="13682" x="10572750" y="6235700"/>
          <p14:tracePt t="13699" x="10579100" y="6235700"/>
          <p14:tracePt t="13882" x="10566400" y="6235700"/>
          <p14:tracePt t="13891" x="10560050" y="6235700"/>
          <p14:tracePt t="13900" x="10553700" y="6235700"/>
          <p14:tracePt t="13916" x="10534650" y="6235700"/>
          <p14:tracePt t="13932" x="10502900" y="6235700"/>
          <p14:tracePt t="13949" x="10483850" y="6235700"/>
          <p14:tracePt t="13966" x="10458450" y="6235700"/>
          <p14:tracePt t="13983" x="10439400" y="6235700"/>
          <p14:tracePt t="14000" x="10407650" y="6235700"/>
          <p14:tracePt t="14016" x="10401300" y="6235700"/>
          <p14:tracePt t="14033" x="10382250" y="6235700"/>
          <p14:tracePt t="14049" x="10356850" y="6242050"/>
          <p14:tracePt t="14066" x="10331450" y="6261100"/>
          <p14:tracePt t="14082" x="10318750" y="6267450"/>
          <p14:tracePt t="14099" x="10312400" y="6273800"/>
          <p14:tracePt t="14116" x="10306050" y="6273800"/>
          <p14:tracePt t="14400" x="10299700" y="6273800"/>
          <p14:tracePt t="14407" x="10280650" y="6273800"/>
          <p14:tracePt t="14422" x="10261600" y="6267450"/>
          <p14:tracePt t="14439" x="10236200" y="6248400"/>
          <p14:tracePt t="14455" x="10223500" y="6242050"/>
          <p14:tracePt t="14472" x="10223500" y="6229350"/>
          <p14:tracePt t="14489" x="10217150" y="6229350"/>
          <p14:tracePt t="14566" x="10210800" y="6229350"/>
          <p14:tracePt t="14577" x="10198100" y="6223000"/>
          <p14:tracePt t="14588" x="10198100" y="6216650"/>
          <p14:tracePt t="14622" x="10185400" y="6216650"/>
          <p14:tracePt t="14639" x="10185400" y="6210300"/>
          <p14:tracePt t="14655" x="10179050" y="6210300"/>
          <p14:tracePt t="14904" x="10179050" y="6203950"/>
          <p14:tracePt t="14980" x="10185400" y="6203950"/>
          <p14:tracePt t="15236" x="10185400" y="6197600"/>
          <p14:tracePt t="15247" x="10172700" y="6178550"/>
          <p14:tracePt t="15255" x="10172700" y="6172200"/>
          <p14:tracePt t="15262" x="10166350" y="6159500"/>
          <p14:tracePt t="15278" x="10166350" y="6146800"/>
          <p14:tracePt t="15295" x="10160000" y="6121400"/>
          <p14:tracePt t="15312" x="10153650" y="6083300"/>
          <p14:tracePt t="15345" x="10147300" y="6007100"/>
          <p14:tracePt t="15378" x="10147300" y="5835650"/>
          <p14:tracePt t="15412" x="10198100" y="5632450"/>
          <p14:tracePt t="15428" x="10229850" y="5543550"/>
          <p14:tracePt t="15445" x="10287000" y="5480050"/>
          <p14:tracePt t="15464" x="10407650" y="5441950"/>
          <p14:tracePt t="15478" x="10547350" y="5454650"/>
          <p14:tracePt t="15495" x="10706100" y="5492750"/>
          <p14:tracePt t="15512" x="10782300" y="5499100"/>
          <p14:tracePt t="15529" x="11017250" y="5537200"/>
          <p14:tracePt t="15545" x="11182350" y="5537200"/>
          <p14:tracePt t="15562" x="11404600" y="5473700"/>
          <p14:tracePt t="15579" x="11639550" y="5327650"/>
          <p14:tracePt t="15595" x="11938000" y="5022850"/>
          <p14:tracePt t="15612" x="12185650" y="4546600"/>
          <p14:tracePt t="15628" x="12185650" y="4013200"/>
          <p14:tracePt t="15645" x="12185650" y="3562350"/>
          <p14:tracePt t="15662" x="12096750" y="3130550"/>
          <p14:tracePt t="15679" x="11811000" y="2489200"/>
          <p14:tracePt t="15695" x="11639550" y="2209800"/>
          <p14:tracePt t="15712" x="11576050" y="2127250"/>
          <p14:tracePt t="15729" x="11379200" y="1981200"/>
          <p14:tracePt t="15745" x="11328400" y="1949450"/>
          <p14:tracePt t="15762" x="11290300" y="1936750"/>
          <p14:tracePt t="15779" x="11264900" y="1924050"/>
          <p14:tracePt t="15796" x="11226800" y="1898650"/>
          <p14:tracePt t="15812" x="11156950" y="1885950"/>
          <p14:tracePt t="15829" x="11017250" y="1847850"/>
          <p14:tracePt t="15845" x="10826750" y="1803400"/>
          <p14:tracePt t="15862" x="10629900" y="1746250"/>
          <p14:tracePt t="15879" x="10458450" y="1701800"/>
          <p14:tracePt t="15895" x="10356850" y="1701800"/>
          <p14:tracePt t="15912" x="10287000" y="1714500"/>
          <p14:tracePt t="15929" x="10210800" y="1752600"/>
          <p14:tracePt t="15945" x="10128250" y="1816100"/>
          <p14:tracePt t="15962" x="10033000" y="1955800"/>
          <p14:tracePt t="15979" x="9950450" y="2101850"/>
          <p14:tracePt t="15996" x="9918700" y="2184400"/>
          <p14:tracePt t="16013" x="9842500" y="2432050"/>
          <p14:tracePt t="16029" x="9810750" y="2603500"/>
          <p14:tracePt t="16046" x="9791700" y="2794000"/>
          <p14:tracePt t="16063" x="9791700" y="2997200"/>
          <p14:tracePt t="16079" x="9791700" y="3225800"/>
          <p14:tracePt t="16096" x="9817100" y="3511550"/>
          <p14:tracePt t="16112" x="9842500" y="3829050"/>
          <p14:tracePt t="16129" x="9861550" y="4146550"/>
          <p14:tracePt t="16146" x="9937750" y="4502150"/>
          <p14:tracePt t="16163" x="10077450" y="4813300"/>
          <p14:tracePt t="16179" x="10312400" y="5111750"/>
          <p14:tracePt t="16196" x="10439400" y="5232400"/>
          <p14:tracePt t="16212" x="10490200" y="5270500"/>
          <p14:tracePt t="16230" x="10553700" y="5314950"/>
          <p14:tracePt t="16246" x="10680700" y="5353050"/>
          <p14:tracePt t="16264" x="10820400" y="5353050"/>
          <p14:tracePt t="16279" x="11036300" y="5353050"/>
          <p14:tracePt t="16296" x="11283950" y="5283200"/>
          <p14:tracePt t="16313" x="11493500" y="5219700"/>
          <p14:tracePt t="16329" x="11677650" y="5137150"/>
          <p14:tracePt t="16346" x="11804650" y="5060950"/>
          <p14:tracePt t="16363" x="11912600" y="4946650"/>
          <p14:tracePt t="16379" x="12033250" y="4813300"/>
          <p14:tracePt t="16397" x="12134850" y="4572000"/>
          <p14:tracePt t="16413" x="12153900" y="4470400"/>
          <p14:tracePt t="16430" x="12166600" y="4229100"/>
          <p14:tracePt t="16446" x="12134850" y="3924300"/>
          <p14:tracePt t="16463" x="12033250" y="3403600"/>
          <p14:tracePt t="16479" x="11880850" y="2997200"/>
          <p14:tracePt t="16497" x="11728450" y="2686050"/>
          <p14:tracePt t="16514" x="11576050" y="2425700"/>
          <p14:tracePt t="16529" x="11436350" y="2247900"/>
          <p14:tracePt t="16546" x="11360150" y="2133600"/>
          <p14:tracePt t="16563" x="11315700" y="2070100"/>
          <p14:tracePt t="16580" x="11283950" y="2032000"/>
          <p14:tracePt t="16596" x="11264900" y="2006600"/>
          <p14:tracePt t="16613" x="11252200" y="1993900"/>
          <p14:tracePt t="16630" x="11245850" y="1987550"/>
          <p14:tracePt t="16647" x="11233150" y="1981200"/>
          <p14:tracePt t="16664" x="11220450" y="1974850"/>
          <p14:tracePt t="16680" x="11207750" y="1968500"/>
          <p14:tracePt t="16713" x="11201400" y="1962150"/>
          <p14:tracePt t="16730" x="11188700" y="1955800"/>
          <p14:tracePt t="16933" x="11182350" y="1955800"/>
          <p14:tracePt t="16942" x="11169650" y="1955800"/>
          <p14:tracePt t="16948" x="11137900" y="1974850"/>
          <p14:tracePt t="16963" x="11061700" y="2025650"/>
          <p14:tracePt t="16980" x="11017250" y="2063750"/>
          <p14:tracePt t="16997" x="10795000" y="2216150"/>
          <p14:tracePt t="17013" x="10655300" y="2324100"/>
          <p14:tracePt t="17030" x="10547350" y="2432050"/>
          <p14:tracePt t="17047" x="10452100" y="2533650"/>
          <p14:tracePt t="17063" x="10382250" y="2616200"/>
          <p14:tracePt t="17080" x="10299700" y="2698750"/>
          <p14:tracePt t="17097" x="10210800" y="2781300"/>
          <p14:tracePt t="17114" x="10109200" y="2844800"/>
          <p14:tracePt t="17130" x="9988550" y="2921000"/>
          <p14:tracePt t="17147" x="9912350" y="2971800"/>
          <p14:tracePt t="17164" x="9785350" y="3035300"/>
          <p14:tracePt t="17180" x="9740900" y="3060700"/>
          <p14:tracePt t="17197" x="9671050" y="3111500"/>
          <p14:tracePt t="17214" x="9569450" y="3194050"/>
          <p14:tracePt t="17230" x="9525000" y="3238500"/>
          <p14:tracePt t="17247" x="9505950" y="3257550"/>
          <p14:tracePt t="17264" x="9499600" y="3270250"/>
          <p14:tracePt t="17268" x="9499600" y="3276600"/>
          <p14:tracePt t="17281" x="9493250" y="3289300"/>
          <p14:tracePt t="17297" x="9486900" y="3289300"/>
          <p14:tracePt t="22729" x="9486900" y="3295650"/>
          <p14:tracePt t="22738" x="9461500" y="3308350"/>
          <p14:tracePt t="22745" x="9442450" y="3321050"/>
          <p14:tracePt t="22757" x="9436100" y="3327400"/>
          <p14:tracePt t="22794" x="9448800" y="3321050"/>
          <p14:tracePt t="22804" x="9467850" y="3295650"/>
          <p14:tracePt t="22813" x="9505950" y="3276600"/>
          <p14:tracePt t="22841" x="9588500" y="3219450"/>
          <p14:tracePt t="22844" x="9601200" y="3213100"/>
          <p14:tracePt t="22874" x="9658350" y="3206750"/>
          <p14:tracePt t="22890" x="9734550" y="3206750"/>
          <p14:tracePt t="22907" x="9855200" y="3200400"/>
          <p14:tracePt t="22924" x="10045700" y="3168650"/>
          <p14:tracePt t="22940" x="10312400" y="3111500"/>
          <p14:tracePt t="22957" x="10610850" y="3054350"/>
          <p14:tracePt t="22974" x="10966450" y="2965450"/>
          <p14:tracePt t="22991" x="11303000" y="2876550"/>
          <p14:tracePt t="23007" x="11537950" y="2781300"/>
          <p14:tracePt t="23024" x="11722100" y="2711450"/>
          <p14:tracePt t="23041" x="11874500" y="2609850"/>
          <p14:tracePt t="23057" x="12058650" y="2501900"/>
          <p14:tracePt t="23074" x="12185650" y="2374900"/>
          <p14:tracePt t="23090" x="12185650" y="2178050"/>
          <p14:tracePt t="23107" x="12185650" y="2082800"/>
          <p14:tracePt t="23124" x="12185650" y="2025650"/>
          <p14:tracePt t="23141" x="12185650" y="1905000"/>
          <p14:tracePt t="23157" x="12185650" y="1828800"/>
          <p14:tracePt t="23174" x="12185650" y="1765300"/>
          <p14:tracePt t="23191" x="12185650" y="1701800"/>
          <p14:tracePt t="23208" x="12185650" y="1644650"/>
          <p14:tracePt t="23224" x="12185650" y="1600200"/>
          <p14:tracePt t="23241" x="12185650" y="1574800"/>
          <p14:tracePt t="23257" x="12141200" y="1543050"/>
          <p14:tracePt t="23274" x="11982450" y="1485900"/>
          <p14:tracePt t="23291" x="11588750" y="1397000"/>
          <p14:tracePt t="23307" x="11398250" y="1377950"/>
          <p14:tracePt t="23324" x="11328400" y="1377950"/>
          <p14:tracePt t="23328" x="11277600" y="1377950"/>
          <p14:tracePt t="23341" x="11239500" y="1377950"/>
          <p14:tracePt t="23358" x="10985500" y="1403350"/>
          <p14:tracePt t="23374" x="10756900" y="1409700"/>
          <p14:tracePt t="23391" x="10572750" y="1422400"/>
          <p14:tracePt t="23407" x="10483850" y="1422400"/>
          <p14:tracePt t="23424" x="10464800" y="1428750"/>
          <p14:tracePt t="23441" x="10452100" y="1428750"/>
          <p14:tracePt t="23458" x="10439400" y="1441450"/>
          <p14:tracePt t="23474" x="10414000" y="1466850"/>
          <p14:tracePt t="23491" x="10369550" y="1524000"/>
          <p14:tracePt t="23508" x="10318750" y="1587500"/>
          <p14:tracePt t="23524" x="10267950" y="1663700"/>
          <p14:tracePt t="23541" x="10198100" y="1790700"/>
          <p14:tracePt t="23558" x="10109200" y="1943100"/>
          <p14:tracePt t="23575" x="9994900" y="2216150"/>
          <p14:tracePt t="23591" x="9918700" y="2451100"/>
          <p14:tracePt t="23608" x="9874250" y="2622550"/>
          <p14:tracePt t="23625" x="9715500" y="3473450"/>
          <p14:tracePt t="23641" x="9626600" y="4343400"/>
          <p14:tracePt t="23658" x="9525000" y="5092700"/>
          <p14:tracePt t="23675" x="9512300" y="5518150"/>
          <p14:tracePt t="23691" x="9512300" y="5791200"/>
          <p14:tracePt t="23708" x="9588500" y="6013450"/>
          <p14:tracePt t="23725" x="9671050" y="6216650"/>
          <p14:tracePt t="23741" x="9785350" y="6375400"/>
          <p14:tracePt t="23759" x="9918700" y="6521450"/>
          <p14:tracePt t="23775" x="10147300" y="6629400"/>
          <p14:tracePt t="23792" x="10363200" y="6642100"/>
          <p14:tracePt t="23808" x="10452100" y="6642100"/>
          <p14:tracePt t="23826" x="10661650" y="6584950"/>
          <p14:tracePt t="23831" x="10883900" y="6502400"/>
          <p14:tracePt t="23842" x="10991850" y="6438900"/>
          <p14:tracePt t="23858" x="11201400" y="6318250"/>
          <p14:tracePt t="23875" x="11385550" y="6229350"/>
          <p14:tracePt t="23891" x="11518900" y="6115050"/>
          <p14:tracePt t="23908" x="11607800" y="5988050"/>
          <p14:tracePt t="23925" x="11677650" y="5778500"/>
          <p14:tracePt t="23942" x="11722100" y="5537200"/>
          <p14:tracePt t="23958" x="11722100" y="5238750"/>
          <p14:tracePt t="23975" x="11645900" y="4838700"/>
          <p14:tracePt t="23992" x="11518900" y="4394200"/>
          <p14:tracePt t="24009" x="11410950" y="4095750"/>
          <p14:tracePt t="24025" x="11353800" y="3898900"/>
          <p14:tracePt t="24042" x="11315700" y="3733800"/>
          <p14:tracePt t="24059" x="11309350" y="3511550"/>
          <p14:tracePt t="24075" x="11290300" y="3359150"/>
          <p14:tracePt t="24092" x="11271250" y="3289300"/>
          <p14:tracePt t="24109" x="11188700" y="3073400"/>
          <p14:tracePt t="24125" x="11150600" y="2921000"/>
          <p14:tracePt t="24142" x="11112500" y="2749550"/>
          <p14:tracePt t="24158" x="11080750" y="2616200"/>
          <p14:tracePt t="24176" x="11049000" y="2508250"/>
          <p14:tracePt t="24192" x="11017250" y="2419350"/>
          <p14:tracePt t="24210" x="10991850" y="2355850"/>
          <p14:tracePt t="24225" x="10960100" y="2292350"/>
          <p14:tracePt t="24242" x="10928350" y="2241550"/>
          <p14:tracePt t="24259" x="10890250" y="2178050"/>
          <p14:tracePt t="24275" x="10871200" y="2146300"/>
          <p14:tracePt t="24292" x="10864850" y="2133600"/>
          <p14:tracePt t="24309" x="10858500" y="2114550"/>
          <p14:tracePt t="24326" x="10852150" y="2095500"/>
          <p14:tracePt t="24342" x="10845800" y="2089150"/>
          <p14:tracePt t="24359" x="10839450" y="2082800"/>
          <p14:tracePt t="24375" x="10839450" y="2076450"/>
          <p14:tracePt t="24392" x="10839450" y="2057400"/>
          <p14:tracePt t="24409" x="10833100" y="2044700"/>
          <p14:tracePt t="24615" x="10833100" y="2051050"/>
          <p14:tracePt t="24624" x="10833100" y="2057400"/>
          <p14:tracePt t="24677" x="10833100" y="2063750"/>
          <p14:tracePt t="24713" x="10839450" y="2063750"/>
          <p14:tracePt t="24732" x="10839450" y="2070100"/>
          <p14:tracePt t="24761" x="10839450" y="2076450"/>
          <p14:tracePt t="24770" x="10839450" y="2082800"/>
          <p14:tracePt t="24787" x="10839450" y="2089150"/>
          <p14:tracePt t="24801" x="10839450" y="2095500"/>
          <p14:tracePt t="24827" x="10839450" y="2101850"/>
          <p14:tracePt t="24836" x="10845800" y="2108200"/>
          <p14:tracePt t="24852" x="10845800" y="2114550"/>
          <p14:tracePt t="24867" x="10845800" y="2120900"/>
          <p14:tracePt t="24882" x="10852150" y="2120900"/>
          <p14:tracePt t="24903" x="10852150" y="2127250"/>
          <p14:tracePt t="25175" x="10852150" y="2120900"/>
          <p14:tracePt t="25188" x="10852150" y="2114550"/>
          <p14:tracePt t="25200" x="10852150" y="2108200"/>
          <p14:tracePt t="25209" x="10852150" y="2101850"/>
          <p14:tracePt t="25231" x="10852150" y="2095500"/>
          <p14:tracePt t="25472" x="10852150" y="2101850"/>
          <p14:tracePt t="25482" x="10852150" y="2108200"/>
          <p14:tracePt t="25492" x="10858500" y="2114550"/>
          <p14:tracePt t="25520" x="10877550" y="2127250"/>
          <p14:tracePt t="25536" x="10896600" y="2133600"/>
          <p14:tracePt t="25553" x="10915650" y="2133600"/>
          <p14:tracePt t="25587" x="11017250" y="2089150"/>
          <p14:tracePt t="25620" x="11112500" y="1987550"/>
          <p14:tracePt t="25653" x="11176000" y="1898650"/>
          <p14:tracePt t="25670" x="11188700" y="1866900"/>
          <p14:tracePt t="25687" x="11201400" y="1841500"/>
          <p14:tracePt t="25703" x="11207750" y="1841500"/>
          <p14:tracePt t="25720" x="11214100" y="1816100"/>
          <p14:tracePt t="25737" x="11220450" y="1797050"/>
          <p14:tracePt t="25753" x="11207750" y="1758950"/>
          <p14:tracePt t="25770" x="11195050" y="1720850"/>
          <p14:tracePt t="25787" x="11176000" y="1708150"/>
          <p14:tracePt t="25803" x="11169650" y="1682750"/>
          <p14:tracePt t="25820" x="11163300" y="1670050"/>
          <p14:tracePt t="25837" x="11163300" y="1644650"/>
          <p14:tracePt t="25853" x="11150600" y="1612900"/>
          <p14:tracePt t="25870" x="11137900" y="1600200"/>
          <p14:tracePt t="25886" x="11137900" y="1593850"/>
          <p14:tracePt t="25903" x="11137900" y="1587500"/>
          <p14:tracePt t="25920" x="11137900" y="1581150"/>
          <p14:tracePt t="25937" x="11137900" y="1574800"/>
          <p14:tracePt t="25956" x="11137900" y="1568450"/>
          <p14:tracePt t="25971" x="11137900" y="1562100"/>
          <p14:tracePt t="25987" x="11137900" y="1555750"/>
          <p14:tracePt t="26004" x="11137900" y="1543050"/>
          <p14:tracePt t="26020" x="11137900" y="1524000"/>
          <p14:tracePt t="26037" x="11112500" y="1511300"/>
          <p14:tracePt t="26054" x="11093450" y="1492250"/>
          <p14:tracePt t="26070" x="11061700" y="1485900"/>
          <p14:tracePt t="26087" x="11017250" y="1473200"/>
          <p14:tracePt t="26104" x="10966450" y="1473200"/>
          <p14:tracePt t="26120" x="10928350" y="1466850"/>
          <p14:tracePt t="26137" x="10871200" y="1466850"/>
          <p14:tracePt t="26154" x="10807700" y="1479550"/>
          <p14:tracePt t="26171" x="10750550" y="1492250"/>
          <p14:tracePt t="26187" x="10693400" y="1511300"/>
          <p14:tracePt t="26203" x="10680700" y="1511300"/>
          <p14:tracePt t="26221" x="10674350" y="1511300"/>
          <p14:tracePt t="26237" x="10668000" y="1511300"/>
          <p14:tracePt t="26254" x="10636250" y="1511300"/>
          <p14:tracePt t="26271" x="10604500" y="1524000"/>
          <p14:tracePt t="26287" x="10579100" y="1530350"/>
          <p14:tracePt t="26304" x="10528300" y="1555750"/>
          <p14:tracePt t="26320" x="10483850" y="1568450"/>
          <p14:tracePt t="26337" x="10458450" y="1593850"/>
          <p14:tracePt t="26354" x="10426700" y="1606550"/>
          <p14:tracePt t="26371" x="10394950" y="1625600"/>
          <p14:tracePt t="26387" x="10369550" y="1644650"/>
          <p14:tracePt t="26404" x="10331450" y="1689100"/>
          <p14:tracePt t="26421" x="10299700" y="1758950"/>
          <p14:tracePt t="26437" x="10274300" y="1866900"/>
          <p14:tracePt t="26454" x="10236200" y="2012950"/>
          <p14:tracePt t="26471" x="10185400" y="2362200"/>
          <p14:tracePt t="26487" x="10153650" y="2476500"/>
          <p14:tracePt t="26504" x="10096500" y="2749550"/>
          <p14:tracePt t="26522" x="10045700" y="3130550"/>
          <p14:tracePt t="26538" x="10013950" y="3403600"/>
          <p14:tracePt t="26554" x="10001250" y="3663950"/>
          <p14:tracePt t="26572" x="10001250" y="3905250"/>
          <p14:tracePt t="26587" x="10001250" y="4108450"/>
          <p14:tracePt t="26604" x="10001250" y="4260850"/>
          <p14:tracePt t="26621" x="10001250" y="4362450"/>
          <p14:tracePt t="26638" x="10007600" y="4419600"/>
          <p14:tracePt t="26655" x="10039350" y="4457700"/>
          <p14:tracePt t="26671" x="10064750" y="4483100"/>
          <p14:tracePt t="26688" x="10115550" y="4508500"/>
          <p14:tracePt t="26704" x="10160000" y="4533900"/>
          <p14:tracePt t="26721" x="10229850" y="4565650"/>
          <p14:tracePt t="26738" x="10337800" y="4622800"/>
          <p14:tracePt t="26754" x="10439400" y="4679950"/>
          <p14:tracePt t="26771" x="10483850" y="4705350"/>
          <p14:tracePt t="26787" x="10591800" y="4775200"/>
          <p14:tracePt t="26804" x="10642600" y="4794250"/>
          <p14:tracePt t="26821" x="10680700" y="4819650"/>
          <p14:tracePt t="26838" x="10687050" y="4826000"/>
          <p14:tracePt t="26854" x="10699750" y="4838700"/>
          <p14:tracePt t="26871" x="10725150" y="4845050"/>
          <p14:tracePt t="26888" x="10769600" y="4864100"/>
          <p14:tracePt t="26905" x="10820400" y="4895850"/>
          <p14:tracePt t="26921" x="10902950" y="4921250"/>
          <p14:tracePt t="26938" x="10998200" y="4946650"/>
          <p14:tracePt t="26956" x="11195050" y="4965700"/>
          <p14:tracePt t="26971" x="11258550" y="4978400"/>
          <p14:tracePt t="26988" x="11353800" y="4978400"/>
          <p14:tracePt t="27005" x="11417300" y="4978400"/>
          <p14:tracePt t="27021" x="11480800" y="4965700"/>
          <p14:tracePt t="27038" x="11525250" y="4940300"/>
          <p14:tracePt t="27056" x="11569700" y="4908550"/>
          <p14:tracePt t="27072" x="11607800" y="4876800"/>
          <p14:tracePt t="27088" x="11645900" y="4832350"/>
          <p14:tracePt t="27105" x="11664950" y="4787900"/>
          <p14:tracePt t="27121" x="11690350" y="4737100"/>
          <p14:tracePt t="27138" x="11696700" y="4699000"/>
          <p14:tracePt t="27156" x="11709400" y="4648200"/>
          <p14:tracePt t="27171" x="11709400" y="4629150"/>
          <p14:tracePt t="27188" x="11709400" y="4591050"/>
          <p14:tracePt t="27205" x="11709400" y="4521200"/>
          <p14:tracePt t="27222" x="11709400" y="4368800"/>
          <p14:tracePt t="27238" x="11709400" y="4197350"/>
          <p14:tracePt t="27255" x="11709400" y="4114800"/>
          <p14:tracePt t="27272" x="11709400" y="3873500"/>
          <p14:tracePt t="27288" x="11696700" y="3517900"/>
          <p14:tracePt t="27305" x="11696700" y="3289300"/>
          <p14:tracePt t="27322" x="11684000" y="3086100"/>
          <p14:tracePt t="27327" x="11677650" y="2997200"/>
          <p14:tracePt t="27338" x="11664950" y="2908300"/>
          <p14:tracePt t="27355" x="11633200" y="2724150"/>
          <p14:tracePt t="27357" x="11607800" y="2647950"/>
          <p14:tracePt t="27372" x="11576050" y="2578100"/>
          <p14:tracePt t="27388" x="11506200" y="2425700"/>
          <p14:tracePt t="27405" x="11430000" y="2292350"/>
          <p14:tracePt t="27422" x="11309350" y="2159000"/>
          <p14:tracePt t="27440" x="11156950" y="2012950"/>
          <p14:tracePt t="27455" x="11106150" y="1981200"/>
          <p14:tracePt t="27473" x="10998200" y="1905000"/>
          <p14:tracePt t="27489" x="10941050" y="1885950"/>
          <p14:tracePt t="27505" x="10890250" y="1873250"/>
          <p14:tracePt t="27522" x="10833100" y="1873250"/>
          <p14:tracePt t="27539" x="10725150" y="1898650"/>
          <p14:tracePt t="27555" x="10604500" y="1949450"/>
          <p14:tracePt t="27572" x="10477500" y="1993900"/>
          <p14:tracePt t="27588" x="10420350" y="2019300"/>
          <p14:tracePt t="27605" x="10388600" y="2032000"/>
          <p14:tracePt t="27622" x="10375900" y="2038350"/>
          <p14:tracePt t="27738" x="10375900" y="2044700"/>
          <p14:tracePt t="27748" x="10363200" y="2051050"/>
          <p14:tracePt t="27758" x="10350500" y="2063750"/>
          <p14:tracePt t="27772" x="10312400" y="2089150"/>
          <p14:tracePt t="27789" x="10287000" y="2127250"/>
          <p14:tracePt t="27805" x="10242550" y="2178050"/>
          <p14:tracePt t="27822" x="10172700" y="2247900"/>
          <p14:tracePt t="27839" x="10102850" y="2317750"/>
          <p14:tracePt t="27844" x="10064750" y="2374900"/>
          <p14:tracePt t="27856" x="10026650" y="2432050"/>
          <p14:tracePt t="27872" x="9956800" y="2597150"/>
          <p14:tracePt t="27889" x="9893300" y="2813050"/>
          <p14:tracePt t="27906" x="9848850" y="3048000"/>
          <p14:tracePt t="27922" x="9842500" y="3295650"/>
          <p14:tracePt t="27939" x="9842500" y="3587750"/>
          <p14:tracePt t="27956" x="9829800" y="3854450"/>
          <p14:tracePt t="27972" x="9798050" y="4095750"/>
          <p14:tracePt t="27989" x="9785350" y="4400550"/>
          <p14:tracePt t="28005" x="9779000" y="4591050"/>
          <p14:tracePt t="28023" x="9779000" y="4781550"/>
          <p14:tracePt t="28039" x="9766300" y="4940300"/>
          <p14:tracePt t="28056" x="9766300" y="5080000"/>
          <p14:tracePt t="28073" x="9791700" y="5213350"/>
          <p14:tracePt t="28089" x="9829800" y="5289550"/>
          <p14:tracePt t="28106" x="9874250" y="5353050"/>
          <p14:tracePt t="28122" x="9925050" y="5410200"/>
          <p14:tracePt t="28139" x="10013950" y="5461000"/>
          <p14:tracePt t="28155" x="10115550" y="5518150"/>
          <p14:tracePt t="28172" x="10255250" y="5575300"/>
          <p14:tracePt t="28189" x="10426700" y="5645150"/>
          <p14:tracePt t="28206" x="10680700" y="5740400"/>
          <p14:tracePt t="28223" x="10744200" y="5759450"/>
          <p14:tracePt t="28239" x="10896600" y="5765800"/>
          <p14:tracePt t="28256" x="11106150" y="5765800"/>
          <p14:tracePt t="28273" x="11226800" y="5746750"/>
          <p14:tracePt t="28289" x="11290300" y="5715000"/>
          <p14:tracePt t="28306" x="11334750" y="5689600"/>
          <p14:tracePt t="28322" x="11341100" y="5670550"/>
          <p14:tracePt t="28339" x="11341100" y="5664200"/>
          <p14:tracePt t="28356" x="11341100" y="5645150"/>
          <p14:tracePt t="28373" x="11328400" y="5638800"/>
          <p14:tracePt t="28389" x="11315700" y="5632450"/>
          <p14:tracePt t="28406" x="11315700" y="5626100"/>
          <p14:tracePt t="28428" x="11309350" y="5619750"/>
          <p14:tracePt t="28460" x="11303000" y="5619750"/>
          <p14:tracePt t="28499" x="11296650" y="5619750"/>
          <p14:tracePt t="28527" x="11296650" y="5613400"/>
          <p14:tracePt t="28726" x="11296650" y="5607050"/>
          <p14:tracePt t="28735" x="11296650" y="5600700"/>
          <p14:tracePt t="28744" x="11303000" y="5594350"/>
          <p14:tracePt t="28753" x="11309350" y="5594350"/>
          <p14:tracePt t="28770" x="11322050" y="5581650"/>
          <p14:tracePt t="28803" x="11334750" y="5575300"/>
          <p14:tracePt t="28870" x="11341100" y="5575300"/>
          <p14:tracePt t="28919" x="11341100" y="5568950"/>
          <p14:tracePt t="28952" x="11341100" y="5562600"/>
          <p14:tracePt t="28998" x="11341100" y="5568950"/>
          <p14:tracePt t="29008" x="11341100" y="5581650"/>
          <p14:tracePt t="29020" x="11347450" y="5594350"/>
          <p14:tracePt t="29038" x="11353800" y="5632450"/>
          <p14:tracePt t="29054" x="11353800" y="5645150"/>
          <p14:tracePt t="29070" x="11353800" y="5651500"/>
          <p14:tracePt t="29088" x="11353800" y="5670550"/>
          <p14:tracePt t="29104" x="11360150" y="5676900"/>
          <p14:tracePt t="29120" x="11360150" y="5689600"/>
          <p14:tracePt t="29137" x="11360150" y="5702300"/>
          <p14:tracePt t="29153" x="11360150" y="5708650"/>
          <p14:tracePt t="29170" x="11366500" y="5721350"/>
          <p14:tracePt t="29187" x="11366500" y="5734050"/>
          <p14:tracePt t="29203" x="11366500" y="5740400"/>
          <p14:tracePt t="29220" x="11372850" y="5740400"/>
          <p14:tracePt t="29281" x="11372850" y="5734050"/>
          <p14:tracePt t="29290" x="11372850" y="5721350"/>
          <p14:tracePt t="29304" x="11360150" y="5702300"/>
          <p14:tracePt t="29321" x="11334750" y="5638800"/>
          <p14:tracePt t="29338" x="11277600" y="5581650"/>
          <p14:tracePt t="29353" x="11239500" y="5543550"/>
          <p14:tracePt t="29370" x="11131550" y="5480050"/>
          <p14:tracePt t="29386" x="10915650" y="5403850"/>
          <p14:tracePt t="29403" x="10756900" y="5391150"/>
          <p14:tracePt t="29420" x="10604500" y="5391150"/>
          <p14:tracePt t="29436" x="10458450" y="5441950"/>
          <p14:tracePt t="29453" x="10312400" y="5505450"/>
          <p14:tracePt t="29470" x="10185400" y="5594350"/>
          <p14:tracePt t="29486" x="10064750" y="5676900"/>
          <p14:tracePt t="29504" x="9988550" y="5759450"/>
          <p14:tracePt t="29520" x="9944100" y="5822950"/>
          <p14:tracePt t="29537" x="9861550" y="5918200"/>
          <p14:tracePt t="29554" x="9848850" y="5937250"/>
          <p14:tracePt t="29571" x="9810750" y="6000750"/>
          <p14:tracePt t="29587" x="9798050" y="6045200"/>
          <p14:tracePt t="29604" x="9785350" y="6076950"/>
          <p14:tracePt t="29620" x="9779000" y="6121400"/>
          <p14:tracePt t="29638" x="9779000" y="6153150"/>
          <p14:tracePt t="29654" x="9779000" y="6172200"/>
          <p14:tracePt t="29671" x="9779000" y="6178550"/>
          <p14:tracePt t="29687" x="9785350" y="6184900"/>
          <p14:tracePt t="29966" x="9759950" y="6184900"/>
          <p14:tracePt t="29976" x="9753600" y="6172200"/>
          <p14:tracePt t="29987" x="9747250" y="6172200"/>
          <p14:tracePt t="30004" x="9740900" y="6165850"/>
          <p14:tracePt t="30098" x="9734550" y="6165850"/>
          <p14:tracePt t="30106" x="9728200" y="6165850"/>
          <p14:tracePt t="30121" x="9728200" y="6172200"/>
          <p14:tracePt t="30209" x="9728200" y="6178550"/>
          <p14:tracePt t="30235" x="9728200" y="6184900"/>
          <p14:tracePt t="30244" x="9728200" y="6191250"/>
          <p14:tracePt t="30255" x="9728200" y="6197600"/>
          <p14:tracePt t="30271" x="9734550" y="6203950"/>
          <p14:tracePt t="30288" x="9734550" y="6216650"/>
          <p14:tracePt t="30326" x="9734550" y="6223000"/>
          <p14:tracePt t="30340" x="9734550" y="6229350"/>
          <p14:tracePt t="46671" x="9740900" y="6229350"/>
          <p14:tracePt t="46676" x="9798050" y="6184900"/>
          <p14:tracePt t="46686" x="9867900" y="6121400"/>
          <p14:tracePt t="46700" x="9950450" y="6038850"/>
          <p14:tracePt t="46717" x="10185400" y="5765800"/>
          <p14:tracePt t="46734" x="10312400" y="5588000"/>
          <p14:tracePt t="46750" x="10433050" y="5397500"/>
          <p14:tracePt t="46784" x="10623550" y="5105400"/>
          <p14:tracePt t="46817" x="10687050" y="5035550"/>
          <p14:tracePt t="46850" x="10693400" y="5016500"/>
          <p14:tracePt t="46867" x="10693400" y="4991100"/>
          <p14:tracePt t="46883" x="10693400" y="4984750"/>
          <p14:tracePt t="46900" x="10706100" y="4959350"/>
          <p14:tracePt t="46917" x="10718800" y="4946650"/>
          <p14:tracePt t="46934" x="10737850" y="4940300"/>
          <p14:tracePt t="46967" x="10744200" y="4933950"/>
          <p14:tracePt t="46990" x="10744200" y="4927600"/>
          <p14:tracePt t="47011" x="10744200" y="4921250"/>
          <p14:tracePt t="47027" x="10744200" y="4914900"/>
          <p14:tracePt t="47166" x="10750550" y="4914900"/>
          <p14:tracePt t="47176" x="10756900" y="4914900"/>
          <p14:tracePt t="47192" x="10763250" y="4921250"/>
          <p14:tracePt t="47206" x="10769600" y="4927600"/>
          <p14:tracePt t="47223" x="10775950" y="4933950"/>
          <p14:tracePt t="47239" x="10782300" y="4933950"/>
          <p14:tracePt t="47256" x="10782300" y="4946650"/>
          <p14:tracePt t="47848" x="10769600" y="4946650"/>
          <p14:tracePt t="47858" x="10756900" y="4946650"/>
          <p14:tracePt t="47866" x="10750550" y="4946650"/>
          <p14:tracePt t="47876" x="10737850" y="4946650"/>
          <p14:tracePt t="47893" x="10731500" y="4946650"/>
          <p14:tracePt t="47909" x="10725150" y="4946650"/>
          <p14:tracePt t="48051" x="10718800" y="4946650"/>
          <p14:tracePt t="48060" x="10712450" y="49466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9C8CD-B97F-4F97-BC00-9A908D8C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FA79D-741F-47C4-AE20-9B07732B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319" y="6356350"/>
            <a:ext cx="2743200" cy="365125"/>
          </a:xfrm>
        </p:spPr>
        <p:txBody>
          <a:bodyPr/>
          <a:lstStyle/>
          <a:p>
            <a:fld id="{E809E11F-DDE2-43B7-8CE4-DD876A7C9913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57" y="3534206"/>
            <a:ext cx="3764293" cy="2822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58" y="480780"/>
            <a:ext cx="3764293" cy="2822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72" y="480780"/>
            <a:ext cx="3764293" cy="2822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72" y="3534206"/>
            <a:ext cx="3764293" cy="282214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B218FCC-6D84-4B89-9C37-88B3D5541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0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328"/>
    </mc:Choice>
    <mc:Fallback>
      <p:transition spd="slow" advTm="93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984" x="10706100" y="4940300"/>
          <p14:tracePt t="4993" x="10655300" y="4914900"/>
          <p14:tracePt t="5004" x="10585450" y="4864100"/>
          <p14:tracePt t="5009" x="10515600" y="4813300"/>
          <p14:tracePt t="5026" x="10407650" y="4762500"/>
          <p14:tracePt t="5043" x="10210800" y="4673600"/>
          <p14:tracePt t="5060" x="9944100" y="4679950"/>
          <p14:tracePt t="5093" x="9747250" y="4800600"/>
          <p14:tracePt t="5126" x="9829800" y="4768850"/>
          <p14:tracePt t="5160" x="10039350" y="4514850"/>
          <p14:tracePt t="5176" x="10045700" y="4368800"/>
          <p14:tracePt t="5193" x="10033000" y="4229100"/>
          <p14:tracePt t="5210" x="9944100" y="4025900"/>
          <p14:tracePt t="5226" x="9880600" y="3898900"/>
          <p14:tracePt t="5243" x="9842500" y="3854450"/>
          <p14:tracePt t="5261" x="9721850" y="3714750"/>
          <p14:tracePt t="5277" x="9607550" y="3625850"/>
          <p14:tracePt t="5293" x="9423400" y="3543300"/>
          <p14:tracePt t="5310" x="9093200" y="3460750"/>
          <p14:tracePt t="5327" x="8585200" y="3340100"/>
          <p14:tracePt t="5343" x="7994650" y="3276600"/>
          <p14:tracePt t="5360" x="7499350" y="3206750"/>
          <p14:tracePt t="5376" x="7194550" y="3136900"/>
          <p14:tracePt t="5394" x="6985000" y="3054350"/>
          <p14:tracePt t="5410" x="6819900" y="2971800"/>
          <p14:tracePt t="5427" x="6578600" y="2825750"/>
          <p14:tracePt t="5443" x="6483350" y="2774950"/>
          <p14:tracePt t="5460" x="6229350" y="2667000"/>
          <p14:tracePt t="5477" x="5943600" y="2584450"/>
          <p14:tracePt t="5493" x="5257800" y="2501900"/>
          <p14:tracePt t="5510" x="4724400" y="2470150"/>
          <p14:tracePt t="5527" x="4514850" y="2457450"/>
          <p14:tracePt t="5544" x="4064000" y="2451100"/>
          <p14:tracePt t="5560" x="3886200" y="2451100"/>
          <p14:tracePt t="5577" x="3733800" y="2438400"/>
          <p14:tracePt t="5594" x="3613150" y="2432050"/>
          <p14:tracePt t="5610" x="3511550" y="2419350"/>
          <p14:tracePt t="5627" x="3441700" y="2406650"/>
          <p14:tracePt t="5644" x="3359150" y="2387600"/>
          <p14:tracePt t="5660" x="3238500" y="2381250"/>
          <p14:tracePt t="5665" x="3136900" y="2368550"/>
          <p14:tracePt t="5677" x="3022600" y="2368550"/>
          <p14:tracePt t="5694" x="2768600" y="2368550"/>
          <p14:tracePt t="5711" x="2432050" y="2368550"/>
          <p14:tracePt t="5727" x="2305050" y="2368550"/>
          <p14:tracePt t="5744" x="2260600" y="2362200"/>
          <p14:tracePt t="5761" x="2216150" y="2349500"/>
          <p14:tracePt t="5777" x="2197100" y="2336800"/>
          <p14:tracePt t="5794" x="2159000" y="2317750"/>
          <p14:tracePt t="5810" x="2120900" y="2292350"/>
          <p14:tracePt t="5827" x="2076450" y="2266950"/>
          <p14:tracePt t="5844" x="2044700" y="2247900"/>
          <p14:tracePt t="5861" x="2019300" y="2228850"/>
          <p14:tracePt t="5877" x="2006600" y="2228850"/>
          <p14:tracePt t="5894" x="2000250" y="2222500"/>
          <p14:tracePt t="5911" x="1993900" y="2222500"/>
          <p14:tracePt t="5928" x="1981200" y="2209800"/>
          <p14:tracePt t="5968" x="1974850" y="2209800"/>
          <p14:tracePt t="5979" x="1968500" y="2203450"/>
          <p14:tracePt t="5995" x="1962150" y="2197100"/>
          <p14:tracePt t="6010" x="1955800" y="2197100"/>
          <p14:tracePt t="6033" x="1949450" y="2197100"/>
          <p14:tracePt t="6049" x="1943100" y="2190750"/>
          <p14:tracePt t="6060" x="1943100" y="2184400"/>
          <p14:tracePt t="6212" x="1936750" y="2184400"/>
          <p14:tracePt t="6221" x="1930400" y="2171700"/>
          <p14:tracePt t="6233" x="1917700" y="2165350"/>
          <p14:tracePt t="6244" x="1905000" y="2152650"/>
          <p14:tracePt t="6261" x="1885950" y="2133600"/>
          <p14:tracePt t="6277" x="1866900" y="2120900"/>
          <p14:tracePt t="6294" x="1854200" y="2101850"/>
          <p14:tracePt t="6311" x="1847850" y="2101850"/>
          <p14:tracePt t="6328" x="1847850" y="2089150"/>
          <p14:tracePt t="6344" x="1841500" y="2089150"/>
          <p14:tracePt t="6378" x="1841500" y="2082800"/>
          <p14:tracePt t="6394" x="1841500" y="2076450"/>
          <p14:tracePt t="6411" x="1841500" y="2063750"/>
          <p14:tracePt t="6428" x="1835150" y="2051050"/>
          <p14:tracePt t="6444" x="1835150" y="2025650"/>
          <p14:tracePt t="6461" x="1835150" y="1993900"/>
          <p14:tracePt t="6478" x="1835150" y="1930400"/>
          <p14:tracePt t="6494" x="1854200" y="1879600"/>
          <p14:tracePt t="6511" x="1866900" y="1860550"/>
          <p14:tracePt t="6528" x="1905000" y="1784350"/>
          <p14:tracePt t="6544" x="1936750" y="1733550"/>
          <p14:tracePt t="6562" x="1955800" y="1708150"/>
          <p14:tracePt t="6578" x="1981200" y="1670050"/>
          <p14:tracePt t="6594" x="2019300" y="1651000"/>
          <p14:tracePt t="6611" x="2063750" y="1619250"/>
          <p14:tracePt t="6628" x="2127250" y="1600200"/>
          <p14:tracePt t="6644" x="2197100" y="1555750"/>
          <p14:tracePt t="6662" x="2266950" y="1517650"/>
          <p14:tracePt t="6664" x="2305050" y="1498600"/>
          <p14:tracePt t="6679" x="2381250" y="1460500"/>
          <p14:tracePt t="6695" x="2470150" y="1416050"/>
          <p14:tracePt t="6712" x="2527300" y="1390650"/>
          <p14:tracePt t="6729" x="2667000" y="1333500"/>
          <p14:tracePt t="6745" x="2787650" y="1295400"/>
          <p14:tracePt t="6762" x="2921000" y="1270000"/>
          <p14:tracePt t="6779" x="3016250" y="1250950"/>
          <p14:tracePt t="6795" x="3117850" y="1250950"/>
          <p14:tracePt t="6812" x="3238500" y="1250950"/>
          <p14:tracePt t="6828" x="3314700" y="1250950"/>
          <p14:tracePt t="6845" x="3397250" y="1250950"/>
          <p14:tracePt t="6861" x="3454400" y="1250950"/>
          <p14:tracePt t="6878" x="3492500" y="1244600"/>
          <p14:tracePt t="6895" x="3530600" y="1244600"/>
          <p14:tracePt t="6912" x="3543300" y="1244600"/>
          <p14:tracePt t="6928" x="3549650" y="1250950"/>
          <p14:tracePt t="6945" x="3568700" y="1257300"/>
          <p14:tracePt t="6962" x="3587750" y="1276350"/>
          <p14:tracePt t="6979" x="3594100" y="1282700"/>
          <p14:tracePt t="7012" x="3600450" y="1282700"/>
          <p14:tracePt t="7029" x="3606800" y="1282700"/>
          <p14:tracePt t="9094" x="3594100" y="1276350"/>
          <p14:tracePt t="9098" x="3556000" y="1263650"/>
          <p14:tracePt t="9107" x="3486150" y="1244600"/>
          <p14:tracePt t="9121" x="3257550" y="1231900"/>
          <p14:tracePt t="9138" x="2825750" y="1206500"/>
          <p14:tracePt t="9154" x="2190750" y="1079500"/>
          <p14:tracePt t="9171" x="1574800" y="933450"/>
          <p14:tracePt t="9175" x="1295400" y="869950"/>
          <p14:tracePt t="9204" x="539750" y="641350"/>
          <p14:tracePt t="9238" x="95250" y="438150"/>
          <p14:tracePt t="9272" x="0" y="355600"/>
          <p14:tracePt t="10204" x="5899150" y="3860800"/>
          <p14:tracePt t="10302" x="5899150" y="3854450"/>
          <p14:tracePt t="10312" x="5899150" y="3848100"/>
          <p14:tracePt t="10321" x="5899150" y="3841750"/>
          <p14:tracePt t="10338" x="5899150" y="3835400"/>
          <p14:tracePt t="10355" x="5899150" y="3829050"/>
          <p14:tracePt t="10462" x="5886450" y="3829050"/>
          <p14:tracePt t="10472" x="5873750" y="3803650"/>
          <p14:tracePt t="10478" x="5854700" y="3790950"/>
          <p14:tracePt t="10505" x="5702300" y="3651250"/>
          <p14:tracePt t="10522" x="5499100" y="3479800"/>
          <p14:tracePt t="10538" x="5168900" y="3200400"/>
          <p14:tracePt t="10555" x="4692650" y="2838450"/>
          <p14:tracePt t="10572" x="3994150" y="2355850"/>
          <p14:tracePt t="10590" x="2794000" y="1631950"/>
          <p14:tracePt t="10605" x="2406650" y="1377950"/>
          <p14:tracePt t="10622" x="1758950" y="958850"/>
          <p14:tracePt t="10640" x="958850" y="419100"/>
          <p14:tracePt t="10656" x="603250" y="215900"/>
          <p14:tracePt t="11644" x="6121400" y="3822700"/>
          <p14:tracePt t="11655" x="6096000" y="3790950"/>
          <p14:tracePt t="11664" x="6083300" y="3771900"/>
          <p14:tracePt t="11670" x="6064250" y="3746500"/>
          <p14:tracePt t="11682" x="6051550" y="3708400"/>
          <p14:tracePt t="11699" x="6019800" y="3632200"/>
          <p14:tracePt t="11732" x="5975350" y="3549650"/>
          <p14:tracePt t="11765" x="5905500" y="3403600"/>
          <p14:tracePt t="11799" x="5854700" y="3289300"/>
          <p14:tracePt t="11815" x="5803900" y="3155950"/>
          <p14:tracePt t="11832" x="5759450" y="3035300"/>
          <p14:tracePt t="11849" x="5695950" y="2933700"/>
          <p14:tracePt t="11866" x="5657850" y="2882900"/>
          <p14:tracePt t="11882" x="5632450" y="2857500"/>
          <p14:tracePt t="11899" x="5613400" y="2851150"/>
          <p14:tracePt t="11915" x="5600700" y="2851150"/>
          <p14:tracePt t="11932" x="5588000" y="2844800"/>
          <p14:tracePt t="11949" x="5581650" y="2832100"/>
          <p14:tracePt t="11966" x="5556250" y="2819400"/>
          <p14:tracePt t="11982" x="5518150" y="2800350"/>
          <p14:tracePt t="11999" x="5492750" y="2781300"/>
          <p14:tracePt t="12016" x="5480050" y="2768600"/>
          <p14:tracePt t="12032" x="5473700" y="2762250"/>
          <p14:tracePt t="12068" x="5467350" y="2755900"/>
          <p14:tracePt t="12109" x="5461000" y="2755900"/>
          <p14:tracePt t="14626" x="5441950" y="2755900"/>
          <p14:tracePt t="14639" x="5416550" y="2755900"/>
          <p14:tracePt t="14646" x="5378450" y="2755900"/>
          <p14:tracePt t="14651" x="5334000" y="2755900"/>
          <p14:tracePt t="14668" x="5283200" y="2749550"/>
          <p14:tracePt t="14685" x="5130800" y="2686050"/>
          <p14:tracePt t="14701" x="5067300" y="2654300"/>
          <p14:tracePt t="14718" x="5003800" y="2616200"/>
          <p14:tracePt t="14751" x="4756150" y="2540000"/>
          <p14:tracePt t="14785" x="4311650" y="2463800"/>
          <p14:tracePt t="14818" x="3873500" y="2413000"/>
          <p14:tracePt t="14834" x="3721100" y="2381250"/>
          <p14:tracePt t="14851" x="3530600" y="2317750"/>
          <p14:tracePt t="14868" x="3460750" y="2286000"/>
          <p14:tracePt t="14884" x="3346450" y="2228850"/>
          <p14:tracePt t="14901" x="3181350" y="2159000"/>
          <p14:tracePt t="14918" x="3067050" y="2101850"/>
          <p14:tracePt t="14935" x="2978150" y="2051050"/>
          <p14:tracePt t="14951" x="2908300" y="2012950"/>
          <p14:tracePt t="14968" x="2813050" y="1949450"/>
          <p14:tracePt t="14985" x="2667000" y="1860550"/>
          <p14:tracePt t="15001" x="2476500" y="1746250"/>
          <p14:tracePt t="15018" x="2324100" y="1644650"/>
          <p14:tracePt t="15035" x="2235200" y="1574800"/>
          <p14:tracePt t="15051" x="2203450" y="1536700"/>
          <p14:tracePt t="15068" x="2184400" y="1504950"/>
          <p14:tracePt t="15085" x="2171700" y="1466850"/>
          <p14:tracePt t="15101" x="2146300" y="1428750"/>
          <p14:tracePt t="15119" x="2127250" y="1390650"/>
          <p14:tracePt t="15135" x="2114550" y="1371600"/>
          <p14:tracePt t="15151" x="2108200" y="1358900"/>
          <p14:tracePt t="15169" x="2076450" y="1339850"/>
          <p14:tracePt t="15185" x="2063750" y="1339850"/>
          <p14:tracePt t="15201" x="2051050" y="1339850"/>
          <p14:tracePt t="15218" x="2038350" y="1339850"/>
          <p14:tracePt t="15256" x="2032000" y="1339850"/>
          <p14:tracePt t="15292" x="2025650" y="1339850"/>
          <p14:tracePt t="15296" x="2019300" y="1339850"/>
          <p14:tracePt t="15306" x="2006600" y="1339850"/>
          <p14:tracePt t="15319" x="1993900" y="1346200"/>
          <p14:tracePt t="15335" x="1962150" y="1358900"/>
          <p14:tracePt t="15352" x="1949450" y="1365250"/>
          <p14:tracePt t="15369" x="1943100" y="1365250"/>
          <p14:tracePt t="15385" x="1936750" y="1371600"/>
          <p14:tracePt t="15458" x="1936750" y="1365250"/>
          <p14:tracePt t="15468" x="1936750" y="1352550"/>
          <p14:tracePt t="15478" x="1962150" y="1327150"/>
          <p14:tracePt t="15485" x="1981200" y="1308100"/>
          <p14:tracePt t="15502" x="2044700" y="1270000"/>
          <p14:tracePt t="15519" x="2114550" y="1238250"/>
          <p14:tracePt t="15535" x="2228850" y="1181100"/>
          <p14:tracePt t="15552" x="2374900" y="1143000"/>
          <p14:tracePt t="15569" x="2559050" y="1098550"/>
          <p14:tracePt t="15585" x="2736850" y="1073150"/>
          <p14:tracePt t="15602" x="2914650" y="1060450"/>
          <p14:tracePt t="15619" x="3143250" y="1060450"/>
          <p14:tracePt t="15635" x="3238500" y="1047750"/>
          <p14:tracePt t="15652" x="3422650" y="1047750"/>
          <p14:tracePt t="15656" x="3524250" y="1047750"/>
          <p14:tracePt t="15669" x="3752850" y="1041400"/>
          <p14:tracePt t="15686" x="3949700" y="1016000"/>
          <p14:tracePt t="15702" x="4102100" y="996950"/>
          <p14:tracePt t="15719" x="4210050" y="965200"/>
          <p14:tracePt t="15735" x="4311650" y="927100"/>
          <p14:tracePt t="15752" x="4381500" y="901700"/>
          <p14:tracePt t="15769" x="4489450" y="863600"/>
          <p14:tracePt t="15786" x="4597400" y="863600"/>
          <p14:tracePt t="15803" x="4711700" y="857250"/>
          <p14:tracePt t="15820" x="4895850" y="838200"/>
          <p14:tracePt t="15836" x="4946650" y="838200"/>
          <p14:tracePt t="15853" x="5010150" y="831850"/>
          <p14:tracePt t="15869" x="5029200" y="825500"/>
          <p14:tracePt t="15886" x="5041900" y="812800"/>
          <p14:tracePt t="15902" x="5048250" y="812800"/>
          <p14:tracePt t="16032" x="5054600" y="812800"/>
          <p14:tracePt t="16072" x="5054600" y="819150"/>
          <p14:tracePt t="16169" x="5054600" y="812800"/>
          <p14:tracePt t="16184" x="5048250" y="812800"/>
          <p14:tracePt t="16244" x="5041900" y="812800"/>
          <p14:tracePt t="16250" x="5035550" y="812800"/>
          <p14:tracePt t="16260" x="5029200" y="812800"/>
          <p14:tracePt t="16270" x="5016500" y="819150"/>
          <p14:tracePt t="16286" x="5003800" y="831850"/>
          <p14:tracePt t="16303" x="4984750" y="844550"/>
          <p14:tracePt t="16319" x="4978400" y="844550"/>
          <p14:tracePt t="16336" x="4972050" y="844550"/>
          <p14:tracePt t="16370" x="4965700" y="844550"/>
          <p14:tracePt t="16436" x="4959350" y="844550"/>
          <p14:tracePt t="16451" x="4953000" y="850900"/>
          <p14:tracePt t="16463" x="4933950" y="857250"/>
          <p14:tracePt t="16470" x="4921250" y="869950"/>
          <p14:tracePt t="16487" x="4895850" y="889000"/>
          <p14:tracePt t="16503" x="4883150" y="895350"/>
          <p14:tracePt t="16520" x="4870450" y="908050"/>
          <p14:tracePt t="16582" x="4864100" y="908050"/>
          <p14:tracePt t="16608" x="4857750" y="908050"/>
          <p14:tracePt t="16764" x="4851400" y="908050"/>
          <p14:tracePt t="16774" x="4838700" y="895350"/>
          <p14:tracePt t="16784" x="4819650" y="876300"/>
          <p14:tracePt t="16790" x="4800600" y="869950"/>
          <p14:tracePt t="16804" x="4775200" y="869950"/>
          <p14:tracePt t="16820" x="4730750" y="869950"/>
          <p14:tracePt t="16837" x="4705350" y="869950"/>
          <p14:tracePt t="16854" x="4686300" y="869950"/>
          <p14:tracePt t="16930" x="4679950" y="869950"/>
          <p14:tracePt t="18312" x="4686300" y="882650"/>
          <p14:tracePt t="18323" x="4699000" y="889000"/>
          <p14:tracePt t="18332" x="4711700" y="895350"/>
          <p14:tracePt t="18339" x="4737100" y="908050"/>
          <p14:tracePt t="18355" x="4781550" y="927100"/>
          <p14:tracePt t="18372" x="4895850" y="965200"/>
          <p14:tracePt t="18389" x="5067300" y="1022350"/>
          <p14:tracePt t="18422" x="5467350" y="1104900"/>
          <p14:tracePt t="18455" x="5791200" y="1162050"/>
          <p14:tracePt t="18489" x="6096000" y="1250950"/>
          <p14:tracePt t="18505" x="6216650" y="1289050"/>
          <p14:tracePt t="18522" x="6305550" y="1320800"/>
          <p14:tracePt t="18540" x="6388100" y="1358900"/>
          <p14:tracePt t="18555" x="6451600" y="1409700"/>
          <p14:tracePt t="18572" x="6508750" y="1447800"/>
          <p14:tracePt t="18589" x="6756400" y="1568450"/>
          <p14:tracePt t="18605" x="6978650" y="1663700"/>
          <p14:tracePt t="18622" x="7226300" y="1752600"/>
          <p14:tracePt t="18639" x="7518400" y="1835150"/>
          <p14:tracePt t="18655" x="7759700" y="1866900"/>
          <p14:tracePt t="18672" x="7962900" y="1873250"/>
          <p14:tracePt t="18689" x="8077200" y="1885950"/>
          <p14:tracePt t="18705" x="8096250" y="1885950"/>
          <p14:tracePt t="18757" x="8102600" y="1885950"/>
          <p14:tracePt t="18777" x="8108950" y="1885950"/>
          <p14:tracePt t="18793" x="8115300" y="1885950"/>
          <p14:tracePt t="18832" x="8102600" y="1879600"/>
          <p14:tracePt t="18837" x="8096250" y="1873250"/>
          <p14:tracePt t="18846" x="8089900" y="1866900"/>
          <p14:tracePt t="18856" x="8077200" y="1854200"/>
          <p14:tracePt t="18872" x="8039100" y="1809750"/>
          <p14:tracePt t="18889" x="7981950" y="1746250"/>
          <p14:tracePt t="18906" x="7931150" y="1676400"/>
          <p14:tracePt t="18922" x="7893050" y="1644650"/>
          <p14:tracePt t="18939" x="7874000" y="1631950"/>
          <p14:tracePt t="18956" x="7874000" y="1625600"/>
          <p14:tracePt t="18972" x="7867650" y="1625600"/>
          <p14:tracePt t="18989" x="7854950" y="1625600"/>
          <p14:tracePt t="19006" x="7842250" y="1625600"/>
          <p14:tracePt t="19022" x="7810500" y="1638300"/>
          <p14:tracePt t="19039" x="7778750" y="1651000"/>
          <p14:tracePt t="19056" x="7766050" y="1657350"/>
          <p14:tracePt t="19073" x="7727950" y="1657350"/>
          <p14:tracePt t="19089" x="7702550" y="1663700"/>
          <p14:tracePt t="19106" x="7677150" y="1663700"/>
          <p14:tracePt t="19122" x="7664450" y="1663700"/>
          <p14:tracePt t="19140" x="7645400" y="1663700"/>
          <p14:tracePt t="19156" x="7626350" y="1663700"/>
          <p14:tracePt t="19172" x="7600950" y="1676400"/>
          <p14:tracePt t="19189" x="7569200" y="1689100"/>
          <p14:tracePt t="19206" x="7524750" y="1708150"/>
          <p14:tracePt t="19212" x="7505700" y="1733550"/>
          <p14:tracePt t="19222" x="7480300" y="1746250"/>
          <p14:tracePt t="19239" x="7416800" y="1765300"/>
          <p14:tracePt t="19256" x="7404100" y="1771650"/>
          <p14:tracePt t="19273" x="7391400" y="1778000"/>
          <p14:tracePt t="19363" x="7385050" y="1778000"/>
          <p14:tracePt t="19413" x="7385050" y="1784350"/>
          <p14:tracePt t="19422" x="7378700" y="1790700"/>
          <p14:tracePt t="19428" x="7372350" y="1797050"/>
          <p14:tracePt t="19439" x="7372350" y="1803400"/>
          <p14:tracePt t="19456" x="7359650" y="1803400"/>
          <p14:tracePt t="19473" x="7346950" y="1816100"/>
          <p14:tracePt t="19490" x="7346950" y="1828800"/>
          <p14:tracePt t="19507" x="7334250" y="1835150"/>
          <p14:tracePt t="19523" x="7327900" y="1841500"/>
          <p14:tracePt t="19556" x="7315200" y="1841500"/>
          <p14:tracePt t="19573" x="7308850" y="1847850"/>
          <p14:tracePt t="19606" x="7302500" y="1847850"/>
          <p14:tracePt t="19668" x="7296150" y="1847850"/>
          <p14:tracePt t="19680" x="7289800" y="1847850"/>
          <p14:tracePt t="19685" x="7283450" y="1847850"/>
          <p14:tracePt t="19694" x="7277100" y="1841500"/>
          <p14:tracePt t="19707" x="7258050" y="1835150"/>
          <p14:tracePt t="19723" x="7251700" y="1828800"/>
          <p14:tracePt t="19757" x="7251700" y="1822450"/>
          <p14:tracePt t="19774" x="7245350" y="1822450"/>
          <p14:tracePt t="19866" x="7245350" y="1828800"/>
          <p14:tracePt t="19881" x="7245350" y="1841500"/>
          <p14:tracePt t="19886" x="7239000" y="1841500"/>
          <p14:tracePt t="19896" x="7239000" y="1847850"/>
          <p14:tracePt t="19907" x="7239000" y="1854200"/>
          <p14:tracePt t="19926" x="7239000" y="1860550"/>
          <p14:tracePt t="20072" x="7245350" y="1847850"/>
          <p14:tracePt t="20082" x="7251700" y="1835150"/>
          <p14:tracePt t="20090" x="7258050" y="1816100"/>
          <p14:tracePt t="20113" x="7289800" y="1765300"/>
          <p14:tracePt t="20129" x="7327900" y="1733550"/>
          <p14:tracePt t="20146" x="7359650" y="1714500"/>
          <p14:tracePt t="20164" x="7442200" y="1651000"/>
          <p14:tracePt t="20179" x="7531100" y="1606550"/>
          <p14:tracePt t="20196" x="7670800" y="1530350"/>
          <p14:tracePt t="20212" x="7867650" y="1460500"/>
          <p14:tracePt t="20218" x="7969250" y="1428750"/>
          <p14:tracePt t="20230" x="8077200" y="1397000"/>
          <p14:tracePt t="20246" x="8280400" y="1365250"/>
          <p14:tracePt t="20262" x="8458200" y="1346200"/>
          <p14:tracePt t="20279" x="8616950" y="1333500"/>
          <p14:tracePt t="20296" x="8782050" y="1327150"/>
          <p14:tracePt t="20313" x="9086850" y="1327150"/>
          <p14:tracePt t="20329" x="9264650" y="1308100"/>
          <p14:tracePt t="20346" x="9353550" y="1295400"/>
          <p14:tracePt t="20364" x="9563100" y="1257300"/>
          <p14:tracePt t="20380" x="9639300" y="1225550"/>
          <p14:tracePt t="20396" x="9677400" y="1193800"/>
          <p14:tracePt t="20414" x="9690100" y="1187450"/>
          <p14:tracePt t="20429" x="9702800" y="1181100"/>
          <p14:tracePt t="20446" x="9715500" y="1181100"/>
          <p14:tracePt t="20463" x="9721850" y="1181100"/>
          <p14:tracePt t="20480" x="9728200" y="1181100"/>
          <p14:tracePt t="20516" x="9728200" y="1174750"/>
          <p14:tracePt t="20532" x="9728200" y="1168400"/>
          <p14:tracePt t="20543" x="9740900" y="1162050"/>
          <p14:tracePt t="20552" x="9747250" y="1149350"/>
          <p14:tracePt t="20563" x="9759950" y="1149350"/>
          <p14:tracePt t="20579" x="9798050" y="1130300"/>
          <p14:tracePt t="20596" x="9867900" y="1111250"/>
          <p14:tracePt t="20613" x="9918700" y="1104900"/>
          <p14:tracePt t="20630" x="9925050" y="1104900"/>
          <p14:tracePt t="20647" x="9963150" y="1104900"/>
          <p14:tracePt t="20663" x="9975850" y="1104900"/>
          <p14:tracePt t="20680" x="9982200" y="1104900"/>
          <p14:tracePt t="20696" x="9988550" y="1104900"/>
          <p14:tracePt t="20713" x="9988550" y="1111250"/>
          <p14:tracePt t="20742" x="9988550" y="1117600"/>
          <p14:tracePt t="20894" x="9975850" y="1123950"/>
          <p14:tracePt t="20907" x="9956800" y="1136650"/>
          <p14:tracePt t="20914" x="9944100" y="1143000"/>
          <p14:tracePt t="20922" x="9918700" y="1168400"/>
          <p14:tracePt t="20936" x="9874250" y="1187450"/>
          <p14:tracePt t="20953" x="9842500" y="1212850"/>
          <p14:tracePt t="20970" x="9740900" y="1250950"/>
          <p14:tracePt t="20987" x="9690100" y="1276350"/>
          <p14:tracePt t="21003" x="9652000" y="1282700"/>
          <p14:tracePt t="21020" x="9613900" y="1295400"/>
          <p14:tracePt t="21037" x="9588500" y="1301750"/>
          <p14:tracePt t="21054" x="9582150" y="1308100"/>
          <p14:tracePt t="21070" x="9569450" y="1314450"/>
          <p14:tracePt t="21087" x="9556750" y="1320800"/>
          <p14:tracePt t="21103" x="9544050" y="1333500"/>
          <p14:tracePt t="21121" x="9525000" y="1352550"/>
          <p14:tracePt t="21137" x="9505950" y="1352550"/>
          <p14:tracePt t="21156" x="9499600" y="1352550"/>
          <p14:tracePt t="21170" x="9499600" y="1358900"/>
          <p14:tracePt t="21187" x="9493250" y="1358900"/>
          <p14:tracePt t="21203" x="9486900" y="1358900"/>
          <p14:tracePt t="21220" x="9480550" y="1358900"/>
          <p14:tracePt t="21238" x="9474200" y="1352550"/>
          <p14:tracePt t="21254" x="9467850" y="1352550"/>
          <p14:tracePt t="21271" x="9461500" y="1352550"/>
          <p14:tracePt t="21349" x="9455150" y="1352550"/>
          <p14:tracePt t="21374" x="9448800" y="1352550"/>
          <p14:tracePt t="21378" x="9442450" y="1352550"/>
          <p14:tracePt t="21389" x="9436100" y="1352550"/>
          <p14:tracePt t="21404" x="9423400" y="1352550"/>
          <p14:tracePt t="21421" x="9417050" y="1352550"/>
          <p14:tracePt t="24280" x="9429750" y="1346200"/>
          <p14:tracePt t="24300" x="9429750" y="1339850"/>
          <p14:tracePt t="24314" x="9436100" y="1339850"/>
          <p14:tracePt t="24325" x="9436100" y="1327150"/>
          <p14:tracePt t="24330" x="9448800" y="1320800"/>
          <p14:tracePt t="24359" x="9474200" y="1301750"/>
          <p14:tracePt t="24392" x="9486900" y="1282700"/>
          <p14:tracePt t="24410" x="9486900" y="1270000"/>
          <p14:tracePt t="24426" x="9486900" y="1263650"/>
          <p14:tracePt t="24459" x="9486900" y="1257300"/>
          <p14:tracePt t="24476" x="9486900" y="1250950"/>
          <p14:tracePt t="24492" x="9480550" y="1244600"/>
          <p14:tracePt t="24509" x="9461500" y="1231900"/>
          <p14:tracePt t="24526" x="9442450" y="1225550"/>
          <p14:tracePt t="24542" x="9410700" y="1225550"/>
          <p14:tracePt t="24559" x="9334500" y="1225550"/>
          <p14:tracePt t="24576" x="9213850" y="1257300"/>
          <p14:tracePt t="24593" x="9099550" y="1295400"/>
          <p14:tracePt t="24609" x="9023350" y="1327150"/>
          <p14:tracePt t="24626" x="8966200" y="1352550"/>
          <p14:tracePt t="24642" x="8902700" y="1365250"/>
          <p14:tracePt t="24659" x="8832850" y="1384300"/>
          <p14:tracePt t="24676" x="8724900" y="1409700"/>
          <p14:tracePt t="24692" x="8572500" y="1460500"/>
          <p14:tracePt t="24709" x="8502650" y="1479550"/>
          <p14:tracePt t="24726" x="8470900" y="1492250"/>
          <p14:tracePt t="24731" x="8394700" y="1530350"/>
          <p14:tracePt t="24743" x="8375650" y="1543050"/>
          <p14:tracePt t="24759" x="8299450" y="1593850"/>
          <p14:tracePt t="24776" x="8248650" y="1619250"/>
          <p14:tracePt t="24793" x="8197850" y="1651000"/>
          <p14:tracePt t="24809" x="8172450" y="1663700"/>
          <p14:tracePt t="24826" x="8166100" y="1670050"/>
          <p14:tracePt t="24843" x="8153400" y="1676400"/>
          <p14:tracePt t="24860" x="8147050" y="1682750"/>
          <p14:tracePt t="24876" x="8140700" y="1689100"/>
          <p14:tracePt t="24893" x="8108950" y="1727200"/>
          <p14:tracePt t="24910" x="8077200" y="1752600"/>
          <p14:tracePt t="24926" x="8070850" y="1765300"/>
          <p14:tracePt t="24943" x="8051800" y="1778000"/>
          <p14:tracePt t="24959" x="8045450" y="1784350"/>
          <p14:tracePt t="24993" x="8039100" y="1784350"/>
          <p14:tracePt t="25010" x="8032750" y="1790700"/>
          <p14:tracePt t="25027" x="8026400" y="1790700"/>
          <p14:tracePt t="25043" x="8020050" y="1790700"/>
          <p14:tracePt t="25060" x="8013700" y="1797050"/>
          <p14:tracePt t="25076" x="7988300" y="1803400"/>
          <p14:tracePt t="25093" x="7943850" y="1828800"/>
          <p14:tracePt t="25110" x="7854950" y="1879600"/>
          <p14:tracePt t="25126" x="7829550" y="1885950"/>
          <p14:tracePt t="25143" x="7778750" y="1905000"/>
          <p14:tracePt t="25160" x="7753350" y="1917700"/>
          <p14:tracePt t="25177" x="7740650" y="1924050"/>
          <p14:tracePt t="25221" x="7734300" y="1924050"/>
          <p14:tracePt t="25233" x="7734300" y="1917700"/>
          <p14:tracePt t="25243" x="7734300" y="1911350"/>
          <p14:tracePt t="25260" x="7727950" y="1898650"/>
          <p14:tracePt t="25277" x="7727950" y="1873250"/>
          <p14:tracePt t="25293" x="7727950" y="1847850"/>
          <p14:tracePt t="25310" x="7753350" y="1803400"/>
          <p14:tracePt t="25327" x="7810500" y="1758950"/>
          <p14:tracePt t="25343" x="7886700" y="1708150"/>
          <p14:tracePt t="25360" x="7969250" y="1638300"/>
          <p14:tracePt t="25377" x="8089900" y="1568450"/>
          <p14:tracePt t="25393" x="8178800" y="1504950"/>
          <p14:tracePt t="25410" x="8216900" y="1460500"/>
          <p14:tracePt t="25427" x="8293100" y="1397000"/>
          <p14:tracePt t="25444" x="8426450" y="1327150"/>
          <p14:tracePt t="25460" x="8534400" y="1282700"/>
          <p14:tracePt t="25477" x="8642350" y="1257300"/>
          <p14:tracePt t="25493" x="8750300" y="1238250"/>
          <p14:tracePt t="25511" x="8832850" y="1219200"/>
          <p14:tracePt t="25527" x="8915400" y="1200150"/>
          <p14:tracePt t="25543" x="9029700" y="1168400"/>
          <p14:tracePt t="25560" x="9137650" y="1130300"/>
          <p14:tracePt t="25577" x="9239250" y="1073150"/>
          <p14:tracePt t="25594" x="9347200" y="1022350"/>
          <p14:tracePt t="25610" x="9474200" y="958850"/>
          <p14:tracePt t="25627" x="9588500" y="882650"/>
          <p14:tracePt t="25644" x="9715500" y="819150"/>
          <p14:tracePt t="25662" x="9867900" y="755650"/>
          <p14:tracePt t="25677" x="9931400" y="730250"/>
          <p14:tracePt t="25694" x="9950450" y="723900"/>
          <p14:tracePt t="25711" x="10020300" y="698500"/>
          <p14:tracePt t="25727" x="10064750" y="679450"/>
          <p14:tracePt t="25744" x="10071100" y="679450"/>
          <p14:tracePt t="25777" x="10077450" y="679450"/>
          <p14:tracePt t="25958" x="10083800" y="679450"/>
          <p14:tracePt t="25969" x="10083800" y="692150"/>
          <p14:tracePt t="25984" x="10083800" y="704850"/>
          <p14:tracePt t="25994" x="10083800" y="711200"/>
          <p14:tracePt t="26011" x="10083800" y="723900"/>
          <p14:tracePt t="26027" x="10071100" y="742950"/>
          <p14:tracePt t="26044" x="10058400" y="768350"/>
          <p14:tracePt t="26061" x="10045700" y="781050"/>
          <p14:tracePt t="26078" x="10033000" y="800100"/>
          <p14:tracePt t="26094" x="10026650" y="806450"/>
          <p14:tracePt t="26111" x="10026650" y="812800"/>
          <p14:tracePt t="26127" x="10026650" y="819150"/>
          <p14:tracePt t="26161" x="10026650" y="825500"/>
          <p14:tracePt t="26332" x="10026650" y="831850"/>
          <p14:tracePt t="26343" x="10020300" y="838200"/>
          <p14:tracePt t="26347" x="10001250" y="857250"/>
          <p14:tracePt t="26361" x="9950450" y="908050"/>
          <p14:tracePt t="26378" x="9912350" y="946150"/>
          <p14:tracePt t="26394" x="9747250" y="1079500"/>
          <p14:tracePt t="26411" x="9429750" y="1346200"/>
          <p14:tracePt t="26428" x="9163050" y="1549400"/>
          <p14:tracePt t="26444" x="8883650" y="1778000"/>
          <p14:tracePt t="26461" x="8572500" y="1981200"/>
          <p14:tracePt t="26478" x="8293100" y="2152650"/>
          <p14:tracePt t="26495" x="8108950" y="2235200"/>
          <p14:tracePt t="26511" x="7981950" y="2286000"/>
          <p14:tracePt t="26528" x="7912100" y="2292350"/>
          <p14:tracePt t="26545" x="7880350" y="2298700"/>
          <p14:tracePt t="26561" x="7842250" y="2292350"/>
          <p14:tracePt t="26578" x="7797800" y="2260600"/>
          <p14:tracePt t="26595" x="7702550" y="2209800"/>
          <p14:tracePt t="26611" x="7670800" y="2190750"/>
          <p14:tracePt t="26628" x="7594600" y="2159000"/>
          <p14:tracePt t="26646" x="7531100" y="2146300"/>
          <p14:tracePt t="26662" x="7512050" y="2146300"/>
          <p14:tracePt t="26678" x="7499350" y="2146300"/>
          <p14:tracePt t="26695" x="7473950" y="2146300"/>
          <p14:tracePt t="26711" x="7429500" y="2152650"/>
          <p14:tracePt t="26728" x="7359650" y="2165350"/>
          <p14:tracePt t="26745" x="7251700" y="2203450"/>
          <p14:tracePt t="26762" x="7175500" y="2228850"/>
          <p14:tracePt t="26778" x="7124700" y="2241550"/>
          <p14:tracePt t="26795" x="7086600" y="2260600"/>
          <p14:tracePt t="26812" x="7073900" y="2266950"/>
          <p14:tracePt t="26828" x="7067550" y="2266950"/>
          <p14:tracePt t="26845" x="7061200" y="2273300"/>
          <p14:tracePt t="26879" x="7061200" y="2305050"/>
          <p14:tracePt t="26895" x="7067550" y="2317750"/>
          <p14:tracePt t="26912" x="7099300" y="2362200"/>
          <p14:tracePt t="26929" x="7169150" y="2501900"/>
          <p14:tracePt t="26945" x="7258050" y="2628900"/>
          <p14:tracePt t="26962" x="7334250" y="2743200"/>
          <p14:tracePt t="26979" x="7448550" y="2838450"/>
          <p14:tracePt t="26995" x="7600950" y="2940050"/>
          <p14:tracePt t="27012" x="7810500" y="3016250"/>
          <p14:tracePt t="27029" x="8058150" y="3067050"/>
          <p14:tracePt t="27050" x="8388350" y="3079750"/>
          <p14:tracePt t="27063" x="8540750" y="3079750"/>
          <p14:tracePt t="27079" x="8693150" y="3067050"/>
          <p14:tracePt t="27095" x="8775700" y="3054350"/>
          <p14:tracePt t="27113" x="8953500" y="3016250"/>
          <p14:tracePt t="27129" x="9226550" y="2984500"/>
          <p14:tracePt t="27145" x="9359900" y="2946400"/>
          <p14:tracePt t="27162" x="9512300" y="2940050"/>
          <p14:tracePt t="27180" x="9671050" y="2921000"/>
          <p14:tracePt t="27195" x="9836150" y="2895600"/>
          <p14:tracePt t="27212" x="10026650" y="2889250"/>
          <p14:tracePt t="27229" x="10229850" y="2889250"/>
          <p14:tracePt t="27246" x="10407650" y="2889250"/>
          <p14:tracePt t="27263" x="10534650" y="2889250"/>
          <p14:tracePt t="27279" x="10623550" y="2863850"/>
          <p14:tracePt t="27295" x="10655300" y="2851150"/>
          <p14:tracePt t="27312" x="10674350" y="2844800"/>
          <p14:tracePt t="27329" x="10693400" y="2832100"/>
          <p14:tracePt t="27346" x="10693400" y="2825750"/>
          <p14:tracePt t="27362" x="10699750" y="2819400"/>
          <p14:tracePt t="27671" x="10699750" y="2825750"/>
          <p14:tracePt t="27687" x="10699750" y="2832100"/>
          <p14:tracePt t="27827" x="10693400" y="2832100"/>
          <p14:tracePt t="27832" x="10687050" y="2825750"/>
          <p14:tracePt t="27852" x="10680700" y="2825750"/>
          <p14:tracePt t="27882" x="10636250" y="2825750"/>
          <p14:tracePt t="27899" x="10591800" y="2825750"/>
          <p14:tracePt t="27915" x="10547350" y="2819400"/>
          <p14:tracePt t="27932" x="10515600" y="2813050"/>
          <p14:tracePt t="27949" x="10471150" y="2794000"/>
          <p14:tracePt t="27966" x="10433050" y="2768600"/>
          <p14:tracePt t="27982" x="10407650" y="2762250"/>
          <p14:tracePt t="27999" x="10388600" y="2749550"/>
          <p14:tracePt t="28016" x="10375900" y="2749550"/>
          <p14:tracePt t="28035" x="10369550" y="2743200"/>
          <p14:tracePt t="28050" x="10350500" y="2743200"/>
          <p14:tracePt t="28066" x="10337800" y="2743200"/>
          <p14:tracePt t="28083" x="10312400" y="2755900"/>
          <p14:tracePt t="28100" x="10299700" y="2768600"/>
          <p14:tracePt t="28116" x="10299700" y="2787650"/>
          <p14:tracePt t="28133" x="10293350" y="2800350"/>
          <p14:tracePt t="28150" x="10287000" y="2806700"/>
          <p14:tracePt t="28183" x="10280650" y="2806700"/>
          <p14:tracePt t="28199" x="10274300" y="2813050"/>
          <p14:tracePt t="28216" x="10267950" y="2813050"/>
          <p14:tracePt t="28237" x="10261600" y="2819400"/>
          <p14:tracePt t="28252" x="10255250" y="2825750"/>
          <p14:tracePt t="28266" x="10248900" y="2825750"/>
          <p14:tracePt t="28283" x="10242550" y="2825750"/>
          <p14:tracePt t="28299" x="10229850" y="2832100"/>
          <p14:tracePt t="28785" x="10140950" y="2832100"/>
          <p14:tracePt t="28790" x="9969500" y="2832100"/>
          <p14:tracePt t="28805" x="9728200" y="2844800"/>
          <p14:tracePt t="28822" x="9194800" y="2876550"/>
          <p14:tracePt t="28839" x="8369300" y="2933700"/>
          <p14:tracePt t="28856" x="7797800" y="3028950"/>
          <p14:tracePt t="28872" x="7150100" y="3206750"/>
          <p14:tracePt t="28890" x="6584950" y="3365500"/>
          <p14:tracePt t="28922" x="6019800" y="3562350"/>
          <p14:tracePt t="28956" x="5695950" y="3702050"/>
          <p14:tracePt t="28989" x="5448300" y="3740150"/>
          <p14:tracePt t="29006" x="5365750" y="3740150"/>
          <p14:tracePt t="29022" x="5340350" y="3740150"/>
          <p14:tracePt t="29056" x="5321300" y="3733800"/>
          <p14:tracePt t="29073" x="5289550" y="3721100"/>
          <p14:tracePt t="29089" x="5283200" y="3721100"/>
          <p14:tracePt t="29106" x="5270500" y="3721100"/>
          <p14:tracePt t="29122" x="5264150" y="3721100"/>
          <p14:tracePt t="35620" x="5257800" y="3721100"/>
          <p14:tracePt t="35630" x="5219700" y="3721100"/>
          <p14:tracePt t="35640" x="5156200" y="3721100"/>
          <p14:tracePt t="35645" x="5073650" y="3708400"/>
          <p14:tracePt t="35662" x="4876800" y="3708400"/>
          <p14:tracePt t="35679" x="4648200" y="3702050"/>
          <p14:tracePt t="35695" x="4432300" y="3689350"/>
          <p14:tracePt t="35729" x="4210050" y="3689350"/>
          <p14:tracePt t="35762" x="4013200" y="3721100"/>
          <p14:tracePt t="35795" x="3892550" y="3797300"/>
          <p14:tracePt t="35812" x="3829050" y="3848100"/>
          <p14:tracePt t="35829" x="3644900" y="3949700"/>
          <p14:tracePt t="35845" x="3498850" y="4013200"/>
          <p14:tracePt t="35862" x="3384550" y="4070350"/>
          <p14:tracePt t="35879" x="3327400" y="4108450"/>
          <p14:tracePt t="35895" x="3130550" y="4203700"/>
          <p14:tracePt t="35912" x="3009900" y="4267200"/>
          <p14:tracePt t="35929" x="2857500" y="4362450"/>
          <p14:tracePt t="35945" x="2730500" y="4438650"/>
          <p14:tracePt t="35962" x="2647950" y="4521200"/>
          <p14:tracePt t="35979" x="2590800" y="4578350"/>
          <p14:tracePt t="35995" x="2559050" y="4641850"/>
          <p14:tracePt t="36012" x="2520950" y="4692650"/>
          <p14:tracePt t="36029" x="2482850" y="4743450"/>
          <p14:tracePt t="36045" x="2457450" y="4768850"/>
          <p14:tracePt t="36062" x="2444750" y="4781550"/>
          <p14:tracePt t="36079" x="2438400" y="4787900"/>
          <p14:tracePt t="36120" x="2432050" y="4787900"/>
          <p14:tracePt t="36153" x="2425700" y="4787900"/>
          <p14:tracePt t="36184" x="2425700" y="4781550"/>
          <p14:tracePt t="36194" x="2425700" y="4768850"/>
          <p14:tracePt t="36200" x="2425700" y="4762500"/>
          <p14:tracePt t="36212" x="2419350" y="4749800"/>
          <p14:tracePt t="36229" x="2419350" y="4730750"/>
          <p14:tracePt t="36246" x="2419350" y="4718050"/>
          <p14:tracePt t="36262" x="2419350" y="4711700"/>
          <p14:tracePt t="36268" x="2413000" y="4699000"/>
          <p14:tracePt t="36279" x="2413000" y="4692650"/>
          <p14:tracePt t="36296" x="2406650" y="4673600"/>
          <p14:tracePt t="36313" x="2406650" y="4660900"/>
          <p14:tracePt t="36346" x="2400300" y="4654550"/>
          <p14:tracePt t="36363" x="2393950" y="4654550"/>
          <p14:tracePt t="36379" x="2387600" y="4654550"/>
          <p14:tracePt t="36396" x="2381250" y="4648200"/>
          <p14:tracePt t="36413" x="2368550" y="4660900"/>
          <p14:tracePt t="36429" x="2355850" y="4679950"/>
          <p14:tracePt t="36446" x="2336800" y="4705350"/>
          <p14:tracePt t="36463" x="2324100" y="4724400"/>
          <p14:tracePt t="36479" x="2305050" y="4737100"/>
          <p14:tracePt t="36496" x="2286000" y="4743450"/>
          <p14:tracePt t="36513" x="2279650" y="4743450"/>
          <p14:tracePt t="36529" x="2273300" y="4743450"/>
          <p14:tracePt t="36546" x="2266950" y="4743450"/>
          <p14:tracePt t="36614" x="2266950" y="4749800"/>
          <p14:tracePt t="36624" x="2266950" y="4756150"/>
          <p14:tracePt t="36630" x="2266950" y="4762500"/>
          <p14:tracePt t="36646" x="2266950" y="4781550"/>
          <p14:tracePt t="36663" x="2273300" y="4800600"/>
          <p14:tracePt t="36680" x="2279650" y="4819650"/>
          <p14:tracePt t="36696" x="2286000" y="4826000"/>
          <p14:tracePt t="36713" x="2286000" y="4832350"/>
          <p14:tracePt t="37008" x="2286000" y="4826000"/>
          <p14:tracePt t="37208" x="2286000" y="4819650"/>
          <p14:tracePt t="37219" x="2286000" y="4813300"/>
          <p14:tracePt t="37224" x="2286000" y="4806950"/>
          <p14:tracePt t="37234" x="2286000" y="4781550"/>
          <p14:tracePt t="37250" x="2286000" y="4768850"/>
          <p14:tracePt t="37267" x="2286000" y="4749800"/>
          <p14:tracePt t="37273" x="2286000" y="4737100"/>
          <p14:tracePt t="37284" x="2292350" y="4730750"/>
          <p14:tracePt t="37300" x="2298700" y="4724400"/>
          <p14:tracePt t="37334" x="2311400" y="4705350"/>
          <p14:tracePt t="37367" x="2324100" y="4686300"/>
          <p14:tracePt t="37400" x="2343150" y="4648200"/>
          <p14:tracePt t="37417" x="2349500" y="4629150"/>
          <p14:tracePt t="37433" x="2355850" y="4603750"/>
          <p14:tracePt t="37450" x="2368550" y="4565650"/>
          <p14:tracePt t="37467" x="2374900" y="4552950"/>
          <p14:tracePt t="37501" x="2374900" y="4546600"/>
          <p14:tracePt t="37572" x="2381250" y="4546600"/>
          <p14:tracePt t="37582" x="2381250" y="4540250"/>
          <p14:tracePt t="37598" x="2381250" y="4533900"/>
          <p14:tracePt t="37608" x="2387600" y="4527550"/>
          <p14:tracePt t="37617" x="2387600" y="4514850"/>
          <p14:tracePt t="37634" x="2387600" y="4502150"/>
          <p14:tracePt t="37651" x="2413000" y="4445000"/>
          <p14:tracePt t="37667" x="2438400" y="4413250"/>
          <p14:tracePt t="37683" x="2451100" y="4400550"/>
          <p14:tracePt t="37701" x="2482850" y="4337050"/>
          <p14:tracePt t="37718" x="2578100" y="4140200"/>
          <p14:tracePt t="37735" x="2647950" y="3956050"/>
          <p14:tracePt t="37750" x="2711450" y="3733800"/>
          <p14:tracePt t="37767" x="2774950" y="3505200"/>
          <p14:tracePt t="37784" x="2819400" y="3257550"/>
          <p14:tracePt t="37800" x="2851150" y="3041650"/>
          <p14:tracePt t="37817" x="2857500" y="2863850"/>
          <p14:tracePt t="37834" x="2857500" y="2749550"/>
          <p14:tracePt t="37851" x="2857500" y="2654300"/>
          <p14:tracePt t="37867" x="2838450" y="2584450"/>
          <p14:tracePt t="37884" x="2806700" y="2520950"/>
          <p14:tracePt t="37901" x="2774950" y="2489200"/>
          <p14:tracePt t="37917" x="2762250" y="2451100"/>
          <p14:tracePt t="37934" x="2749550" y="2425700"/>
          <p14:tracePt t="37951" x="2749550" y="2349500"/>
          <p14:tracePt t="37967" x="2749550" y="2311400"/>
          <p14:tracePt t="37984" x="2749550" y="2260600"/>
          <p14:tracePt t="38001" x="2749550" y="2133600"/>
          <p14:tracePt t="38017" x="2749550" y="2032000"/>
          <p14:tracePt t="38034" x="2749550" y="1917700"/>
          <p14:tracePt t="38051" x="2724150" y="1816100"/>
          <p14:tracePt t="38068" x="2698750" y="1720850"/>
          <p14:tracePt t="38084" x="2679700" y="1663700"/>
          <p14:tracePt t="38101" x="2660650" y="1619250"/>
          <p14:tracePt t="38118" x="2641600" y="1600200"/>
          <p14:tracePt t="38134" x="2635250" y="1593850"/>
          <p14:tracePt t="38151" x="2628900" y="1593850"/>
          <p14:tracePt t="38184" x="2628900" y="1625600"/>
          <p14:tracePt t="38201" x="2641600" y="1663700"/>
          <p14:tracePt t="38217" x="2692400" y="1695450"/>
          <p14:tracePt t="38234" x="2819400" y="1695450"/>
          <p14:tracePt t="38251" x="3073400" y="1695450"/>
          <p14:tracePt t="38268" x="3486150" y="1695450"/>
          <p14:tracePt t="38284" x="4171950" y="1651000"/>
          <p14:tracePt t="38301" x="5022850" y="1651000"/>
          <p14:tracePt t="38318" x="6007100" y="1651000"/>
          <p14:tracePt t="38334" x="6934200" y="1651000"/>
          <p14:tracePt t="38351" x="7848600" y="1714500"/>
          <p14:tracePt t="38368" x="8610600" y="1765300"/>
          <p14:tracePt t="38384" x="9296400" y="1797050"/>
          <p14:tracePt t="38401" x="9817100" y="1797050"/>
          <p14:tracePt t="38418" x="10102850" y="1771650"/>
          <p14:tracePt t="38435" x="10318750" y="1689100"/>
          <p14:tracePt t="38451" x="10350500" y="1670050"/>
          <p14:tracePt t="38468" x="10356850" y="1638300"/>
          <p14:tracePt t="38484" x="10293350" y="1549400"/>
          <p14:tracePt t="38501" x="10140950" y="1460500"/>
          <p14:tracePt t="38518" x="9982200" y="1377950"/>
          <p14:tracePt t="38537" x="9880600" y="1339850"/>
          <p14:tracePt t="38551" x="9848850" y="1320800"/>
          <p14:tracePt t="38568" x="9823450" y="1314450"/>
          <p14:tracePt t="38585" x="9804400" y="1295400"/>
          <p14:tracePt t="38602" x="9740900" y="1263650"/>
          <p14:tracePt t="38618" x="9582150" y="1181100"/>
          <p14:tracePt t="38635" x="9220200" y="1085850"/>
          <p14:tracePt t="38651" x="9105900" y="1054100"/>
          <p14:tracePt t="38668" x="8883650" y="1022350"/>
          <p14:tracePt t="38685" x="8578850" y="984250"/>
          <p14:tracePt t="38702" x="8324850" y="965200"/>
          <p14:tracePt t="38718" x="7994650" y="927100"/>
          <p14:tracePt t="38735" x="7645400" y="901700"/>
          <p14:tracePt t="38752" x="7346950" y="889000"/>
          <p14:tracePt t="38768" x="7112000" y="882650"/>
          <p14:tracePt t="38785" x="6896100" y="882650"/>
          <p14:tracePt t="38802" x="6718300" y="882650"/>
          <p14:tracePt t="38818" x="6502400" y="882650"/>
          <p14:tracePt t="38835" x="6273800" y="882650"/>
          <p14:tracePt t="38852" x="6032500" y="895350"/>
          <p14:tracePt t="38868" x="5803900" y="895350"/>
          <p14:tracePt t="38885" x="5600700" y="895350"/>
          <p14:tracePt t="38902" x="5403850" y="895350"/>
          <p14:tracePt t="38919" x="5105400" y="914400"/>
          <p14:tracePt t="38935" x="4991100" y="927100"/>
          <p14:tracePt t="38952" x="4800600" y="965200"/>
          <p14:tracePt t="38968" x="4521200" y="1060450"/>
          <p14:tracePt t="38985" x="4349750" y="1130300"/>
          <p14:tracePt t="39002" x="4171950" y="1225550"/>
          <p14:tracePt t="39019" x="4000500" y="1282700"/>
          <p14:tracePt t="39035" x="3879850" y="1352550"/>
          <p14:tracePt t="39052" x="3740150" y="1422400"/>
          <p14:tracePt t="39069" x="3594100" y="1466850"/>
          <p14:tracePt t="39085" x="3479800" y="1517650"/>
          <p14:tracePt t="39102" x="3371850" y="1549400"/>
          <p14:tracePt t="39119" x="3276600" y="1600200"/>
          <p14:tracePt t="39136" x="3257550" y="1612900"/>
          <p14:tracePt t="39152" x="3200400" y="1670050"/>
          <p14:tracePt t="39169" x="3143250" y="1765300"/>
          <p14:tracePt t="39186" x="3117850" y="1860550"/>
          <p14:tracePt t="39203" x="3111500" y="1949450"/>
          <p14:tracePt t="39219" x="3111500" y="1993900"/>
          <p14:tracePt t="39235" x="3162300" y="2120900"/>
          <p14:tracePt t="39252" x="3238500" y="2216150"/>
          <p14:tracePt t="39269" x="3327400" y="2286000"/>
          <p14:tracePt t="39285" x="3492500" y="2381250"/>
          <p14:tracePt t="39302" x="3721100" y="2463800"/>
          <p14:tracePt t="39308" x="3873500" y="2514600"/>
          <p14:tracePt t="39320" x="4051300" y="2552700"/>
          <p14:tracePt t="39336" x="4521200" y="2622550"/>
          <p14:tracePt t="39353" x="5035550" y="2667000"/>
          <p14:tracePt t="39369" x="5588000" y="2698750"/>
          <p14:tracePt t="39386" x="6153150" y="2762250"/>
          <p14:tracePt t="39402" x="7086600" y="2838450"/>
          <p14:tracePt t="39419" x="7372350" y="2857500"/>
          <p14:tracePt t="39437" x="8178800" y="2927350"/>
          <p14:tracePt t="39452" x="8394700" y="2946400"/>
          <p14:tracePt t="39469" x="9099550" y="2959100"/>
          <p14:tracePt t="39486" x="9423400" y="2959100"/>
          <p14:tracePt t="39502" x="9563100" y="2959100"/>
          <p14:tracePt t="39519" x="9906000" y="2914650"/>
          <p14:tracePt t="39536" x="10115550" y="2870200"/>
          <p14:tracePt t="39553" x="10306050" y="2819400"/>
          <p14:tracePt t="39569" x="10458450" y="2768600"/>
          <p14:tracePt t="39586" x="10541000" y="2736850"/>
          <p14:tracePt t="39603" x="10585450" y="2705100"/>
          <p14:tracePt t="39619" x="10585450" y="2698750"/>
          <p14:tracePt t="39636" x="10585450" y="2679700"/>
          <p14:tracePt t="39653" x="10579100" y="2660650"/>
          <p14:tracePt t="39669" x="10560050" y="2622550"/>
          <p14:tracePt t="39686" x="10541000" y="2590800"/>
          <p14:tracePt t="39703" x="10534650" y="2565400"/>
          <p14:tracePt t="39719" x="10502900" y="2501900"/>
          <p14:tracePt t="39736" x="10490200" y="2470150"/>
          <p14:tracePt t="39753" x="10471150" y="2444750"/>
          <p14:tracePt t="39769" x="10464800" y="2438400"/>
          <p14:tracePt t="39786" x="10458450" y="2432050"/>
          <p14:tracePt t="39803" x="10452100" y="2432050"/>
          <p14:tracePt t="39832" x="10445750" y="2432050"/>
          <p14:tracePt t="39843" x="10433050" y="2432050"/>
          <p14:tracePt t="39853" x="10401300" y="2457450"/>
          <p14:tracePt t="39869" x="10267950" y="2514600"/>
          <p14:tracePt t="39887" x="9810750" y="2571750"/>
          <p14:tracePt t="39903" x="9518650" y="2584450"/>
          <p14:tracePt t="39920" x="8667750" y="2584450"/>
          <p14:tracePt t="39937" x="7181850" y="2514600"/>
          <p14:tracePt t="39953" x="6216650" y="2463800"/>
          <p14:tracePt t="39970" x="5378450" y="2413000"/>
          <p14:tracePt t="39987" x="4775200" y="2381250"/>
          <p14:tracePt t="40003" x="4400550" y="2368550"/>
          <p14:tracePt t="40020" x="4064000" y="2368550"/>
          <p14:tracePt t="40036" x="3740150" y="2368550"/>
          <p14:tracePt t="40053" x="3524250" y="2368550"/>
          <p14:tracePt t="40070" x="3340100" y="2368550"/>
          <p14:tracePt t="40087" x="3079750" y="2368550"/>
          <p14:tracePt t="40103" x="3003550" y="2368550"/>
          <p14:tracePt t="40120" x="2819400" y="2368550"/>
          <p14:tracePt t="40137" x="2654300" y="2317750"/>
          <p14:tracePt t="40153" x="2444750" y="2247900"/>
          <p14:tracePt t="40170" x="2343150" y="2203450"/>
          <p14:tracePt t="40186" x="2298700" y="2184400"/>
          <p14:tracePt t="40203" x="2209800" y="2146300"/>
          <p14:tracePt t="40220" x="2146300" y="2114550"/>
          <p14:tracePt t="40236" x="2114550" y="2101850"/>
          <p14:tracePt t="40254" x="2095500" y="2101850"/>
          <p14:tracePt t="40270" x="2089150" y="2101850"/>
          <p14:tracePt t="40304" x="2089150" y="2108200"/>
          <p14:tracePt t="40320" x="2089150" y="2114550"/>
          <p14:tracePt t="40392" x="2095500" y="2120900"/>
          <p14:tracePt t="40398" x="2114550" y="2120900"/>
          <p14:tracePt t="40406" x="2152650" y="2133600"/>
          <p14:tracePt t="40420" x="2216150" y="2133600"/>
          <p14:tracePt t="40437" x="2533650" y="2139950"/>
          <p14:tracePt t="40453" x="2825750" y="2139950"/>
          <p14:tracePt t="40470" x="3016250" y="2152650"/>
          <p14:tracePt t="40487" x="3575050" y="2165350"/>
          <p14:tracePt t="40504" x="3937000" y="2165350"/>
          <p14:tracePt t="40520" x="4216400" y="2178050"/>
          <p14:tracePt t="40537" x="4508500" y="2178050"/>
          <p14:tracePt t="40554" x="4857750" y="2159000"/>
          <p14:tracePt t="40574" x="5378450" y="2120900"/>
          <p14:tracePt t="40587" x="5568950" y="2108200"/>
          <p14:tracePt t="40604" x="5816600" y="2089150"/>
          <p14:tracePt t="40620" x="5981700" y="2089150"/>
          <p14:tracePt t="40638" x="6108700" y="2076450"/>
          <p14:tracePt t="40654" x="6127750" y="2076450"/>
          <p14:tracePt t="40687" x="6134100" y="2076450"/>
          <p14:tracePt t="40704" x="6159500" y="2089150"/>
          <p14:tracePt t="40723" x="6191250" y="2095500"/>
          <p14:tracePt t="40737" x="6223000" y="2095500"/>
          <p14:tracePt t="40754" x="6261100" y="2095500"/>
          <p14:tracePt t="40771" x="6305550" y="2089150"/>
          <p14:tracePt t="40787" x="6375400" y="2063750"/>
          <p14:tracePt t="40804" x="6470650" y="2044700"/>
          <p14:tracePt t="40821" x="6578600" y="2032000"/>
          <p14:tracePt t="40837" x="6648450" y="2019300"/>
          <p14:tracePt t="40854" x="6705600" y="2019300"/>
          <p14:tracePt t="40871" x="6750050" y="2012950"/>
          <p14:tracePt t="40888" x="6838950" y="2012950"/>
          <p14:tracePt t="40904" x="7016750" y="2012950"/>
          <p14:tracePt t="40921" x="7385050" y="2012950"/>
          <p14:tracePt t="40938" x="7639050" y="2012950"/>
          <p14:tracePt t="40954" x="7753350" y="2012950"/>
          <p14:tracePt t="40971" x="7969250" y="2012950"/>
          <p14:tracePt t="40988" x="8013700" y="1993900"/>
          <p14:tracePt t="41004" x="8032750" y="1981200"/>
          <p14:tracePt t="41021" x="8045450" y="1968500"/>
          <p14:tracePt t="41037" x="8051800" y="1955800"/>
          <p14:tracePt t="41054" x="8058150" y="1949450"/>
          <p14:tracePt t="41087" x="8064500" y="1949450"/>
          <p14:tracePt t="41285" x="8064500" y="1943100"/>
          <p14:tracePt t="41582" x="8051800" y="1943100"/>
          <p14:tracePt t="41593" x="8039100" y="1943100"/>
          <p14:tracePt t="41598" x="8007350" y="1955800"/>
          <p14:tracePt t="41607" x="7981950" y="1955800"/>
          <p14:tracePt t="41624" x="7874000" y="1955800"/>
          <p14:tracePt t="41641" x="7645400" y="1955800"/>
          <p14:tracePt t="41657" x="7296150" y="1955800"/>
          <p14:tracePt t="41691" x="6083300" y="1898650"/>
          <p14:tracePt t="41725" x="5327650" y="1885950"/>
          <p14:tracePt t="41758" x="4953000" y="1879600"/>
          <p14:tracePt t="41774" x="4902200" y="1879600"/>
          <p14:tracePt t="41791" x="4832350" y="1879600"/>
          <p14:tracePt t="41808" x="4775200" y="1873250"/>
          <p14:tracePt t="41825" x="4756150" y="1866900"/>
          <p14:tracePt t="41841" x="4743450" y="1847850"/>
          <p14:tracePt t="41858" x="4737100" y="1847850"/>
          <p14:tracePt t="41875" x="4699000" y="1822450"/>
          <p14:tracePt t="41891" x="4660900" y="1816100"/>
          <p14:tracePt t="41908" x="4597400" y="1803400"/>
          <p14:tracePt t="41924" x="4483100" y="1803400"/>
          <p14:tracePt t="41941" x="4343400" y="1790700"/>
          <p14:tracePt t="41959" x="4178300" y="1790700"/>
          <p14:tracePt t="41975" x="3949700" y="1790700"/>
          <p14:tracePt t="41991" x="3721100" y="1790700"/>
          <p14:tracePt t="42009" x="3416300" y="1778000"/>
          <p14:tracePt t="42026" x="3270250" y="1752600"/>
          <p14:tracePt t="42041" x="3175000" y="1714500"/>
          <p14:tracePt t="42058" x="3143250" y="1701800"/>
          <p14:tracePt t="42075" x="3111500" y="1676400"/>
          <p14:tracePt t="42091" x="3098800" y="1657350"/>
          <p14:tracePt t="42108" x="3086100" y="1638300"/>
          <p14:tracePt t="42125" x="3073400" y="1625600"/>
          <p14:tracePt t="42142" x="3067050" y="1625600"/>
          <p14:tracePt t="42239" x="3067050" y="1619250"/>
          <p14:tracePt t="46142" x="3060700" y="1638300"/>
          <p14:tracePt t="46152" x="3035300" y="1765300"/>
          <p14:tracePt t="46162" x="3016250" y="1924050"/>
          <p14:tracePt t="46169" x="2990850" y="2120900"/>
          <p14:tracePt t="46186" x="2971800" y="2774950"/>
          <p14:tracePt t="46203" x="3003550" y="3810000"/>
          <p14:tracePt t="46219" x="3041650" y="5003800"/>
          <p14:tracePt t="46252" x="3060700" y="6527800"/>
          <p14:tracePt t="46287" x="3194050" y="6807200"/>
          <p14:tracePt t="46319" x="3409950" y="6851650"/>
          <p14:tracePt t="46336" x="3517900" y="6819900"/>
          <p14:tracePt t="46353" x="3689350" y="6705600"/>
          <p14:tracePt t="46370" x="3803650" y="6565900"/>
          <p14:tracePt t="46387" x="3848100" y="6419850"/>
          <p14:tracePt t="46403" x="3841750" y="6337300"/>
          <p14:tracePt t="46420" x="3765550" y="6280150"/>
          <p14:tracePt t="46436" x="3632200" y="6261100"/>
          <p14:tracePt t="46453" x="3479800" y="6261100"/>
          <p14:tracePt t="46470" x="3333750" y="6286500"/>
          <p14:tracePt t="46489" x="3206750" y="6305550"/>
          <p14:tracePt t="46503" x="3048000" y="6324600"/>
          <p14:tracePt t="46520" x="2882900" y="6337300"/>
          <p14:tracePt t="46536" x="2749550" y="6343650"/>
          <p14:tracePt t="46554" x="2641600" y="6337300"/>
          <p14:tracePt t="46570" x="2622550" y="6311900"/>
          <p14:tracePt t="46586" x="2616200" y="6286500"/>
          <p14:tracePt t="46603" x="2597150" y="6216650"/>
          <p14:tracePt t="46620" x="2597150" y="6038850"/>
          <p14:tracePt t="46636" x="2647950" y="5867400"/>
          <p14:tracePt t="46653" x="2755900" y="5715000"/>
          <p14:tracePt t="46670" x="2908300" y="5581650"/>
          <p14:tracePt t="46686" x="3111500" y="5454650"/>
          <p14:tracePt t="46703" x="3359150" y="5308600"/>
          <p14:tracePt t="46720" x="3676650" y="5156200"/>
          <p14:tracePt t="46737" x="3937000" y="5029200"/>
          <p14:tracePt t="46753" x="4114800" y="4914900"/>
          <p14:tracePt t="46770" x="4267200" y="4762500"/>
          <p14:tracePt t="46787" x="4286250" y="4718050"/>
          <p14:tracePt t="46803" x="4292600" y="4673600"/>
          <p14:tracePt t="46820" x="4267200" y="4629150"/>
          <p14:tracePt t="46837" x="4146550" y="4533900"/>
          <p14:tracePt t="46853" x="3987800" y="4451350"/>
          <p14:tracePt t="46870" x="3892550" y="4406900"/>
          <p14:tracePt t="46888" x="3454400" y="4248150"/>
          <p14:tracePt t="46903" x="3003550" y="4159250"/>
          <p14:tracePt t="46920" x="2584450" y="4146550"/>
          <p14:tracePt t="46937" x="2343150" y="4146550"/>
          <p14:tracePt t="46954" x="2216150" y="4146550"/>
          <p14:tracePt t="46970" x="2139950" y="4191000"/>
          <p14:tracePt t="46987" x="2076450" y="4260850"/>
          <p14:tracePt t="47003" x="2012950" y="4362450"/>
          <p14:tracePt t="47020" x="1968500" y="4464050"/>
          <p14:tracePt t="47037" x="1930400" y="4597400"/>
          <p14:tracePt t="47053" x="1917700" y="4775200"/>
          <p14:tracePt t="47071" x="1930400" y="4819650"/>
          <p14:tracePt t="47087" x="1987550" y="4908550"/>
          <p14:tracePt t="47104" x="2139950" y="5060950"/>
          <p14:tracePt t="47120" x="2305050" y="5156200"/>
          <p14:tracePt t="47137" x="2559050" y="5264150"/>
          <p14:tracePt t="47154" x="3060700" y="5435600"/>
          <p14:tracePt t="47170" x="3765550" y="5568950"/>
          <p14:tracePt t="47187" x="4692650" y="5695950"/>
          <p14:tracePt t="47204" x="5657850" y="5746750"/>
          <p14:tracePt t="47220" x="6597650" y="5803900"/>
          <p14:tracePt t="47237" x="7423150" y="5803900"/>
          <p14:tracePt t="47255" x="8274050" y="5797550"/>
          <p14:tracePt t="47271" x="8470900" y="5759450"/>
          <p14:tracePt t="47287" x="8864600" y="5651500"/>
          <p14:tracePt t="47304" x="9093200" y="5518150"/>
          <p14:tracePt t="47321" x="9417050" y="5289550"/>
          <p14:tracePt t="47337" x="9607550" y="5156200"/>
          <p14:tracePt t="47354" x="9702800" y="5080000"/>
          <p14:tracePt t="47371" x="9893300" y="4953000"/>
          <p14:tracePt t="47387" x="9975850" y="4883150"/>
          <p14:tracePt t="47404" x="10045700" y="4813300"/>
          <p14:tracePt t="47421" x="10096500" y="4730750"/>
          <p14:tracePt t="47437" x="10121900" y="4660900"/>
          <p14:tracePt t="47454" x="10121900" y="4603750"/>
          <p14:tracePt t="47471" x="10045700" y="4495800"/>
          <p14:tracePt t="47487" x="9880600" y="4387850"/>
          <p14:tracePt t="47504" x="9525000" y="4229100"/>
          <p14:tracePt t="47520" x="8953500" y="4070350"/>
          <p14:tracePt t="47537" x="7759700" y="3956050"/>
          <p14:tracePt t="47554" x="7270750" y="3956050"/>
          <p14:tracePt t="47570" x="6261100" y="3937000"/>
          <p14:tracePt t="47587" x="5022850" y="3937000"/>
          <p14:tracePt t="47604" x="4495800" y="3962400"/>
          <p14:tracePt t="47620" x="4248150" y="3994150"/>
          <p14:tracePt t="47637" x="4146550" y="4000500"/>
          <p14:tracePt t="47654" x="3937000" y="4032250"/>
          <p14:tracePt t="47670" x="3810000" y="4038600"/>
          <p14:tracePt t="47687" x="3651250" y="4057650"/>
          <p14:tracePt t="47704" x="3448050" y="4070350"/>
          <p14:tracePt t="47720" x="3206750" y="4083050"/>
          <p14:tracePt t="47737" x="2978150" y="4089400"/>
          <p14:tracePt t="47754" x="2787650" y="4102100"/>
          <p14:tracePt t="47771" x="2628900" y="4133850"/>
          <p14:tracePt t="47788" x="2508250" y="4165600"/>
          <p14:tracePt t="47805" x="2387600" y="4248150"/>
          <p14:tracePt t="47821" x="2355850" y="4273550"/>
          <p14:tracePt t="47838" x="2349500" y="4286250"/>
          <p14:tracePt t="47855" x="2343150" y="4298950"/>
          <p14:tracePt t="47871" x="2336800" y="4311650"/>
          <p14:tracePt t="47888" x="2330450" y="4318000"/>
          <p14:tracePt t="47943" x="2324100" y="4318000"/>
          <p14:tracePt t="48139" x="2317750" y="4318000"/>
          <p14:tracePt t="48156" x="2311400" y="4318000"/>
          <p14:tracePt t="53480" x="2349500" y="4337050"/>
          <p14:tracePt t="53490" x="2419350" y="4387850"/>
          <p14:tracePt t="53500" x="2489200" y="4419600"/>
          <p14:tracePt t="53517" x="2590800" y="4483100"/>
          <p14:tracePt t="53533" x="2635250" y="4508500"/>
          <p14:tracePt t="53550" x="2635250" y="4514850"/>
          <p14:tracePt t="54151" x="2641600" y="4514850"/>
          <p14:tracePt t="54156" x="2660650" y="4514850"/>
          <p14:tracePt t="54166" x="2698750" y="4508500"/>
          <p14:tracePt t="54176" x="2730500" y="4489450"/>
          <p14:tracePt t="54193" x="2787650" y="4476750"/>
          <p14:tracePt t="54210" x="2857500" y="4470400"/>
          <p14:tracePt t="54226" x="2870200" y="4470400"/>
          <p14:tracePt t="54243" x="2876550" y="4470400"/>
          <p14:tracePt t="54277" x="2889250" y="4470400"/>
          <p14:tracePt t="54311" x="2901950" y="4476750"/>
          <p14:tracePt t="54343" x="2921000" y="4483100"/>
          <p14:tracePt t="54360" x="2946400" y="4489450"/>
          <p14:tracePt t="54377" x="2959100" y="4495800"/>
          <p14:tracePt t="54393" x="3003550" y="4502150"/>
          <p14:tracePt t="54398" x="3016250" y="4508500"/>
          <p14:tracePt t="54410" x="3041650" y="4514850"/>
          <p14:tracePt t="54427" x="3079750" y="4540250"/>
          <p14:tracePt t="54443" x="3105150" y="4552950"/>
          <p14:tracePt t="54460" x="3117850" y="4559300"/>
          <p14:tracePt t="54665" x="3124200" y="4559300"/>
          <p14:tracePt t="54730" x="3130550" y="4559300"/>
          <p14:tracePt t="54736" x="3130550" y="4552950"/>
          <p14:tracePt t="54746" x="3130550" y="4546600"/>
          <p14:tracePt t="54761" x="3143250" y="4521200"/>
          <p14:tracePt t="54777" x="3187700" y="4502150"/>
          <p14:tracePt t="54794" x="3206750" y="4489450"/>
          <p14:tracePt t="54810" x="3282950" y="4457700"/>
          <p14:tracePt t="54828" x="3416300" y="4425950"/>
          <p14:tracePt t="54844" x="3524250" y="4406900"/>
          <p14:tracePt t="54860" x="3644900" y="4381500"/>
          <p14:tracePt t="54877" x="3778250" y="4349750"/>
          <p14:tracePt t="54895" x="3987800" y="4305300"/>
          <p14:tracePt t="54910" x="4044950" y="4292600"/>
          <p14:tracePt t="54927" x="4127500" y="4260850"/>
          <p14:tracePt t="54944" x="4171950" y="4229100"/>
          <p14:tracePt t="54962" x="4210050" y="4203700"/>
          <p14:tracePt t="54977" x="4216400" y="4197350"/>
          <p14:tracePt t="55014" x="4216400" y="4191000"/>
          <p14:tracePt t="55044" x="4210050" y="4191000"/>
          <p14:tracePt t="55054" x="4203700" y="4191000"/>
          <p14:tracePt t="55061" x="4197350" y="4191000"/>
          <p14:tracePt t="55077" x="4178300" y="4197350"/>
          <p14:tracePt t="55094" x="4165600" y="4197350"/>
          <p14:tracePt t="55111" x="4146550" y="4197350"/>
          <p14:tracePt t="55127" x="4114800" y="4197350"/>
          <p14:tracePt t="55144" x="4070350" y="4191000"/>
          <p14:tracePt t="55161" x="4032250" y="4184650"/>
          <p14:tracePt t="55177" x="3975100" y="4178300"/>
          <p14:tracePt t="55194" x="3905250" y="4171950"/>
          <p14:tracePt t="55211" x="3854450" y="4165600"/>
          <p14:tracePt t="55227" x="3803650" y="4165600"/>
          <p14:tracePt t="55244" x="3740150" y="4165600"/>
          <p14:tracePt t="55261" x="3587750" y="4165600"/>
          <p14:tracePt t="55277" x="3517900" y="4165600"/>
          <p14:tracePt t="55294" x="3390900" y="4178300"/>
          <p14:tracePt t="55311" x="3200400" y="4178300"/>
          <p14:tracePt t="55328" x="3092450" y="4184650"/>
          <p14:tracePt t="55344" x="2978150" y="4191000"/>
          <p14:tracePt t="55361" x="2844800" y="4222750"/>
          <p14:tracePt t="55378" x="2673350" y="4254500"/>
          <p14:tracePt t="55394" x="2527300" y="4292600"/>
          <p14:tracePt t="55411" x="2381250" y="4330700"/>
          <p14:tracePt t="55428" x="2260600" y="4387850"/>
          <p14:tracePt t="55446" x="2076450" y="4470400"/>
          <p14:tracePt t="55461" x="1974850" y="4533900"/>
          <p14:tracePt t="55478" x="1943100" y="4552950"/>
          <p14:tracePt t="55494" x="1898650" y="4597400"/>
          <p14:tracePt t="55511" x="1854200" y="4641850"/>
          <p14:tracePt t="55528" x="1854200" y="4648200"/>
          <p14:tracePt t="55544" x="1854200" y="4654550"/>
          <p14:tracePt t="55561" x="1847850" y="4660900"/>
          <p14:tracePt t="55578" x="1841500" y="4673600"/>
          <p14:tracePt t="55594" x="1835150" y="4679950"/>
          <p14:tracePt t="55612" x="1822450" y="4692650"/>
          <p14:tracePt t="55628" x="1803400" y="4724400"/>
          <p14:tracePt t="55644" x="1784350" y="4756150"/>
          <p14:tracePt t="55661" x="1771650" y="4775200"/>
          <p14:tracePt t="55678" x="1758950" y="4794250"/>
          <p14:tracePt t="55695" x="1746250" y="4800600"/>
          <p14:tracePt t="55893" x="1752600" y="4794250"/>
          <p14:tracePt t="55906" x="1771650" y="4762500"/>
          <p14:tracePt t="55916" x="1784350" y="4743450"/>
          <p14:tracePt t="55926" x="1816100" y="4718050"/>
          <p14:tracePt t="55935" x="1847850" y="4692650"/>
          <p14:tracePt t="55951" x="1936750" y="4641850"/>
          <p14:tracePt t="55968" x="2000250" y="4591050"/>
          <p14:tracePt t="55985" x="2089150" y="4540250"/>
          <p14:tracePt t="56001" x="2101850" y="4533900"/>
          <p14:tracePt t="56018" x="2133600" y="4508500"/>
          <p14:tracePt t="56035" x="2171700" y="4495800"/>
          <p14:tracePt t="56051" x="2184400" y="4495800"/>
          <p14:tracePt t="56068" x="2190750" y="4495800"/>
          <p14:tracePt t="56101" x="2197100" y="4489450"/>
          <p14:tracePt t="56158" x="2203450" y="4489450"/>
          <p14:tracePt t="56174" x="2209800" y="4483100"/>
          <p14:tracePt t="56184" x="2216150" y="4483100"/>
          <p14:tracePt t="56189" x="2222500" y="4483100"/>
          <p14:tracePt t="56201" x="2228850" y="4476750"/>
          <p14:tracePt t="56218" x="2235200" y="4476750"/>
          <p14:tracePt t="56289" x="2241550" y="4476750"/>
          <p14:tracePt t="56320" x="2247900" y="4476750"/>
          <p14:tracePt t="56330" x="2247900" y="4483100"/>
          <p14:tracePt t="56335" x="2247900" y="4495800"/>
          <p14:tracePt t="56351" x="2235200" y="4521200"/>
          <p14:tracePt t="56368" x="2222500" y="4552950"/>
          <p14:tracePt t="56385" x="2165350" y="4622800"/>
          <p14:tracePt t="56402" x="2133600" y="4711700"/>
          <p14:tracePt t="56419" x="2095500" y="4806950"/>
          <p14:tracePt t="56435" x="2063750" y="4921250"/>
          <p14:tracePt t="56452" x="2032000" y="5016500"/>
          <p14:tracePt t="56468" x="2006600" y="5099050"/>
          <p14:tracePt t="56485" x="1993900" y="5156200"/>
          <p14:tracePt t="56502" x="1981200" y="5200650"/>
          <p14:tracePt t="56520" x="1968500" y="5257800"/>
          <p14:tracePt t="56536" x="1943100" y="5308600"/>
          <p14:tracePt t="56552" x="1930400" y="5340350"/>
          <p14:tracePt t="56568" x="1924050" y="5359400"/>
          <p14:tracePt t="56585" x="1879600" y="5422900"/>
          <p14:tracePt t="56602" x="1854200" y="5467350"/>
          <p14:tracePt t="56618" x="1822450" y="5530850"/>
          <p14:tracePt t="56635" x="1797050" y="5588000"/>
          <p14:tracePt t="56652" x="1778000" y="5651500"/>
          <p14:tracePt t="56669" x="1758950" y="5695950"/>
          <p14:tracePt t="56685" x="1752600" y="5727700"/>
          <p14:tracePt t="56702" x="1746250" y="5746750"/>
          <p14:tracePt t="56719" x="1739900" y="5753100"/>
          <p14:tracePt t="56735" x="1739900" y="5759450"/>
          <p14:tracePt t="56752" x="1727200" y="5772150"/>
          <p14:tracePt t="56769" x="1714500" y="5784850"/>
          <p14:tracePt t="56785" x="1701800" y="5797550"/>
          <p14:tracePt t="56819" x="1676400" y="5829300"/>
          <p14:tracePt t="56835" x="1663700" y="5854700"/>
          <p14:tracePt t="56852" x="1657350" y="5867400"/>
          <p14:tracePt t="56869" x="1644650" y="5899150"/>
          <p14:tracePt t="56885" x="1644650" y="5911850"/>
          <p14:tracePt t="56910" x="1638300" y="5918200"/>
          <p14:tracePt t="57157" x="1631950" y="5918200"/>
          <p14:tracePt t="57197" x="1625600" y="5918200"/>
          <p14:tracePt t="57223" x="1619250" y="5918200"/>
          <p14:tracePt t="57288" x="1612900" y="5918200"/>
          <p14:tracePt t="57299" x="1612900" y="5911850"/>
          <p14:tracePt t="57587" x="1612900" y="5905500"/>
          <p14:tracePt t="57683" x="1606550" y="5905500"/>
          <p14:tracePt t="57703" x="1600200" y="5899150"/>
          <p14:tracePt t="57722" x="1600200" y="5892800"/>
          <p14:tracePt t="57733" x="1593850" y="5892800"/>
          <p14:tracePt t="57755" x="1593850" y="5886450"/>
          <p14:tracePt t="57761" x="1593850" y="5880100"/>
          <p14:tracePt t="57771" x="1587500" y="5873750"/>
          <p14:tracePt t="57795" x="1587500" y="5854700"/>
          <p14:tracePt t="58123" x="1593850" y="5848350"/>
          <p14:tracePt t="58139" x="1600200" y="5842000"/>
          <p14:tracePt t="58149" x="1600200" y="5835650"/>
          <p14:tracePt t="58165" x="1606550" y="5835650"/>
          <p14:tracePt t="58175" x="1606550" y="5829300"/>
          <p14:tracePt t="58183" x="1612900" y="5829300"/>
          <p14:tracePt t="58241" x="1619250" y="5829300"/>
          <p14:tracePt t="58474" x="1625600" y="5829300"/>
          <p14:tracePt t="58488" x="1631950" y="5829300"/>
          <p14:tracePt t="58504" x="1638300" y="5829300"/>
          <p14:tracePt t="58514" x="1638300" y="5822950"/>
          <p14:tracePt t="58524" x="1644650" y="5816600"/>
          <p14:tracePt t="58534" x="1651000" y="5816600"/>
          <p14:tracePt t="58551" x="1651000" y="5810250"/>
          <p14:tracePt t="58584" x="1657350" y="5803900"/>
          <p14:tracePt t="58660" x="1663700" y="5803900"/>
          <p14:tracePt t="58674" x="1670050" y="5803900"/>
          <p14:tracePt t="58690" x="1676400" y="5803900"/>
          <p14:tracePt t="58701" x="1689100" y="5797550"/>
          <p14:tracePt t="58718" x="1720850" y="5759450"/>
          <p14:tracePt t="58734" x="1752600" y="5708650"/>
          <p14:tracePt t="58751" x="1784350" y="5645150"/>
          <p14:tracePt t="58768" x="1809750" y="5588000"/>
          <p14:tracePt t="58784" x="1816100" y="5537200"/>
          <p14:tracePt t="58801" x="1816100" y="5518150"/>
          <p14:tracePt t="58818" x="1822450" y="5505450"/>
          <p14:tracePt t="58863" x="1828800" y="5505450"/>
          <p14:tracePt t="58876" x="1841500" y="5511800"/>
          <p14:tracePt t="58886" x="1847850" y="5518150"/>
          <p14:tracePt t="58901" x="1854200" y="5518150"/>
          <p14:tracePt t="59064" x="1854200" y="5524500"/>
          <p14:tracePt t="59068" x="1854200" y="5530850"/>
          <p14:tracePt t="59084" x="1854200" y="5537200"/>
          <p14:tracePt t="59101" x="1854200" y="5543550"/>
          <p14:tracePt t="59118" x="1841500" y="5562600"/>
          <p14:tracePt t="59135" x="1835150" y="5581650"/>
          <p14:tracePt t="59152" x="1816100" y="5607050"/>
          <p14:tracePt t="59168" x="1797050" y="5632450"/>
          <p14:tracePt t="59185" x="1778000" y="5664200"/>
          <p14:tracePt t="59202" x="1765300" y="5695950"/>
          <p14:tracePt t="59218" x="1746250" y="5715000"/>
          <p14:tracePt t="59235" x="1727200" y="5740400"/>
          <p14:tracePt t="59251" x="1708150" y="5753100"/>
          <p14:tracePt t="59268" x="1695450" y="5759450"/>
          <p14:tracePt t="59285" x="1689100" y="5778500"/>
          <p14:tracePt t="59302" x="1682750" y="5784850"/>
          <p14:tracePt t="59318" x="1682750" y="5791200"/>
          <p14:tracePt t="59410" x="1682750" y="5784850"/>
          <p14:tracePt t="59416" x="1682750" y="5765800"/>
          <p14:tracePt t="59426" x="1689100" y="5753100"/>
          <p14:tracePt t="59435" x="1689100" y="5727700"/>
          <p14:tracePt t="59452" x="1695450" y="5676900"/>
          <p14:tracePt t="59469" x="1708150" y="5600700"/>
          <p14:tracePt t="59485" x="1720850" y="5448300"/>
          <p14:tracePt t="59502" x="1720850" y="5410200"/>
          <p14:tracePt t="59520" x="1733550" y="5327650"/>
          <p14:tracePt t="59535" x="1733550" y="5264150"/>
          <p14:tracePt t="59552" x="1739900" y="5175250"/>
          <p14:tracePt t="59569" x="1739900" y="5118100"/>
          <p14:tracePt t="59585" x="1739900" y="5080000"/>
          <p14:tracePt t="59602" x="1746250" y="5041900"/>
          <p14:tracePt t="59619" x="1752600" y="4978400"/>
          <p14:tracePt t="59635" x="1752600" y="4953000"/>
          <p14:tracePt t="59652" x="1752600" y="4940300"/>
          <p14:tracePt t="59669" x="1752600" y="4927600"/>
          <p14:tracePt t="59686" x="1752600" y="4902200"/>
          <p14:tracePt t="59702" x="1752600" y="4889500"/>
          <p14:tracePt t="59736" x="1752600" y="4876800"/>
          <p14:tracePt t="59753" x="1752600" y="4864100"/>
          <p14:tracePt t="59769" x="1758950" y="4826000"/>
          <p14:tracePt t="59786" x="1758950" y="4819650"/>
          <p14:tracePt t="59802" x="1758950" y="4794250"/>
          <p14:tracePt t="59819" x="1758950" y="4781550"/>
          <p14:tracePt t="59836" x="1758950" y="4768850"/>
          <p14:tracePt t="59916" x="1765300" y="4756150"/>
          <p14:tracePt t="59931" x="1771650" y="4756150"/>
          <p14:tracePt t="59940" x="1778000" y="4743450"/>
          <p14:tracePt t="59952" x="1778000" y="4730750"/>
          <p14:tracePt t="59970" x="1803400" y="4699000"/>
          <p14:tracePt t="59986" x="1816100" y="4686300"/>
          <p14:tracePt t="60002" x="1847850" y="4648200"/>
          <p14:tracePt t="60019" x="1917700" y="4610100"/>
          <p14:tracePt t="60036" x="2006600" y="4565650"/>
          <p14:tracePt t="60053" x="2057400" y="4540250"/>
          <p14:tracePt t="60069" x="2082800" y="4521200"/>
          <p14:tracePt t="60086" x="2127250" y="4508500"/>
          <p14:tracePt t="60102" x="2178050" y="4470400"/>
          <p14:tracePt t="60119" x="2222500" y="4457700"/>
          <p14:tracePt t="60136" x="2292350" y="4425950"/>
          <p14:tracePt t="60153" x="2400300" y="4400550"/>
          <p14:tracePt t="60170" x="2533650" y="4368800"/>
          <p14:tracePt t="60186" x="2705100" y="4330700"/>
          <p14:tracePt t="60203" x="2889250" y="4286250"/>
          <p14:tracePt t="60220" x="3067050" y="4260850"/>
          <p14:tracePt t="60236" x="3238500" y="4229100"/>
          <p14:tracePt t="60253" x="3479800" y="4210050"/>
          <p14:tracePt t="60269" x="3556000" y="4210050"/>
          <p14:tracePt t="60286" x="3721100" y="4210050"/>
          <p14:tracePt t="60303" x="3949700" y="4210050"/>
          <p14:tracePt t="60319" x="4057650" y="4210050"/>
          <p14:tracePt t="60336" x="4140200" y="4216400"/>
          <p14:tracePt t="60353" x="4197350" y="4235450"/>
          <p14:tracePt t="60369" x="4248150" y="4241800"/>
          <p14:tracePt t="60387" x="4273550" y="4248150"/>
          <p14:tracePt t="60403" x="4292600" y="4248150"/>
          <p14:tracePt t="60419" x="4298950" y="4248150"/>
          <p14:tracePt t="60436" x="4305300" y="4248150"/>
          <p14:tracePt t="60467" x="4311650" y="4248150"/>
          <p14:tracePt t="60612" x="4311650" y="4241800"/>
          <p14:tracePt t="60627" x="4311650" y="4229100"/>
          <p14:tracePt t="60637" x="4311650" y="4222750"/>
          <p14:tracePt t="60708" x="4311650" y="4216400"/>
          <p14:tracePt t="60814" x="4311650" y="4210050"/>
          <p14:tracePt t="60818" x="4311650" y="4203700"/>
          <p14:tracePt t="60828" x="4311650" y="4197350"/>
          <p14:tracePt t="60842" x="4311650" y="4191000"/>
          <p14:tracePt t="60859" x="4311650" y="4165600"/>
          <p14:tracePt t="60978" x="4305300" y="4159250"/>
          <p14:tracePt t="61001" x="4298950" y="4159250"/>
          <p14:tracePt t="61016" x="4298950" y="4152900"/>
          <p14:tracePt t="61021" x="4292600" y="4152900"/>
          <p14:tracePt t="61080" x="4292600" y="4146550"/>
          <p14:tracePt t="61369" x="4292600" y="4152900"/>
          <p14:tracePt t="63118" x="4330700" y="4133850"/>
          <p14:tracePt t="63124" x="4425950" y="4089400"/>
          <p14:tracePt t="63133" x="4578350" y="4019550"/>
          <p14:tracePt t="63145" x="4768850" y="3937000"/>
          <p14:tracePt t="63160" x="5270500" y="3771900"/>
          <p14:tracePt t="63177" x="5638800" y="3702050"/>
          <p14:tracePt t="63193" x="5822950" y="3695700"/>
          <p14:tracePt t="63227" x="5867400" y="3714750"/>
          <p14:tracePt t="63293" x="5619750" y="3613150"/>
          <p14:tracePt t="63310" x="5416550" y="3587750"/>
          <p14:tracePt t="63327" x="5175250" y="3587750"/>
          <p14:tracePt t="63343" x="5048250" y="3587750"/>
          <p14:tracePt t="63360" x="4775200" y="3644900"/>
          <p14:tracePt t="63377" x="4591050" y="3727450"/>
          <p14:tracePt t="63393" x="4419600" y="3790950"/>
          <p14:tracePt t="63410" x="4248150" y="3860800"/>
          <p14:tracePt t="63427" x="4038600" y="3911600"/>
          <p14:tracePt t="63444" x="3854450" y="3962400"/>
          <p14:tracePt t="63447" x="3778250" y="3981450"/>
          <p14:tracePt t="63460" x="3721100" y="3994150"/>
          <p14:tracePt t="63477" x="3606800" y="4000500"/>
          <p14:tracePt t="63494" x="3511550" y="4000500"/>
          <p14:tracePt t="63511" x="3390900" y="4013200"/>
          <p14:tracePt t="63527" x="3270250" y="4032250"/>
          <p14:tracePt t="63544" x="3194050" y="4044950"/>
          <p14:tracePt t="63560" x="3035300" y="4083050"/>
          <p14:tracePt t="63577" x="2838450" y="4121150"/>
          <p14:tracePt t="63594" x="2743200" y="4146550"/>
          <p14:tracePt t="63610" x="2635250" y="4184650"/>
          <p14:tracePt t="63627" x="2495550" y="4254500"/>
          <p14:tracePt t="63644" x="2381250" y="4311650"/>
          <p14:tracePt t="63661" x="2273300" y="4356100"/>
          <p14:tracePt t="63677" x="2178050" y="4394200"/>
          <p14:tracePt t="63694" x="2139950" y="4413250"/>
          <p14:tracePt t="63710" x="2114550" y="4419600"/>
          <p14:tracePt t="63727" x="2089150" y="4425950"/>
          <p14:tracePt t="63744" x="2089150" y="4432300"/>
          <p14:tracePt t="63760" x="2076450" y="4445000"/>
          <p14:tracePt t="63777" x="2044700" y="4470400"/>
          <p14:tracePt t="63794" x="2025650" y="4514850"/>
          <p14:tracePt t="63810" x="2000250" y="4546600"/>
          <p14:tracePt t="63827" x="1987550" y="4578350"/>
          <p14:tracePt t="63844" x="1962150" y="4641850"/>
          <p14:tracePt t="63861" x="1936750" y="4679950"/>
          <p14:tracePt t="63877" x="1924050" y="4718050"/>
          <p14:tracePt t="63894" x="1911350" y="4743450"/>
          <p14:tracePt t="63911" x="1905000" y="4762500"/>
          <p14:tracePt t="63927" x="1898650" y="4775200"/>
          <p14:tracePt t="63944" x="1892300" y="4787900"/>
          <p14:tracePt t="63961" x="1885950" y="4806950"/>
          <p14:tracePt t="63977" x="1885950" y="4826000"/>
          <p14:tracePt t="63995" x="1847850" y="4889500"/>
          <p14:tracePt t="64011" x="1822450" y="4959350"/>
          <p14:tracePt t="64028" x="1809750" y="4984750"/>
          <p14:tracePt t="64045" x="1790700" y="5035550"/>
          <p14:tracePt t="64061" x="1771650" y="5060950"/>
          <p14:tracePt t="64078" x="1771650" y="5067300"/>
          <p14:tracePt t="64159" x="1771650" y="5073650"/>
          <p14:tracePt t="64172" x="1765300" y="5067300"/>
          <p14:tracePt t="64182" x="1765300" y="5060950"/>
          <p14:tracePt t="64194" x="1765300" y="5054600"/>
          <p14:tracePt t="64211" x="1765300" y="5029200"/>
          <p14:tracePt t="64228" x="1765300" y="5016500"/>
          <p14:tracePt t="64245" x="1778000" y="4984750"/>
          <p14:tracePt t="64261" x="1828800" y="4953000"/>
          <p14:tracePt t="64279" x="1917700" y="4895850"/>
          <p14:tracePt t="64295" x="1981200" y="4857750"/>
          <p14:tracePt t="64311" x="2006600" y="4845050"/>
          <p14:tracePt t="64328" x="2120900" y="4775200"/>
          <p14:tracePt t="64345" x="2209800" y="4711700"/>
          <p14:tracePt t="64361" x="2273300" y="4673600"/>
          <p14:tracePt t="64378" x="2311400" y="4660900"/>
          <p14:tracePt t="64411" x="2311400" y="4654550"/>
          <p14:tracePt t="64537" x="2317750" y="4648200"/>
          <p14:tracePt t="64546" x="2324100" y="4641850"/>
          <p14:tracePt t="64556" x="2336800" y="4629150"/>
          <p14:tracePt t="64561" x="2349500" y="4616450"/>
          <p14:tracePt t="64578" x="2387600" y="4591050"/>
          <p14:tracePt t="64595" x="2438400" y="4552950"/>
          <p14:tracePt t="64612" x="2514600" y="4514850"/>
          <p14:tracePt t="64628" x="2571750" y="4495800"/>
          <p14:tracePt t="64645" x="2622550" y="4489450"/>
          <p14:tracePt t="64662" x="2673350" y="4489450"/>
          <p14:tracePt t="64679" x="2762250" y="4489450"/>
          <p14:tracePt t="64695" x="2901950" y="4489450"/>
          <p14:tracePt t="64712" x="2965450" y="4489450"/>
          <p14:tracePt t="64729" x="3086100" y="4489450"/>
          <p14:tracePt t="64745" x="3175000" y="4489450"/>
          <p14:tracePt t="64762" x="3257550" y="4489450"/>
          <p14:tracePt t="64778" x="3295650" y="4489450"/>
          <p14:tracePt t="64964" x="3295650" y="4483100"/>
          <p14:tracePt t="64982" x="3295650" y="4476750"/>
          <p14:tracePt t="68510" x="3308350" y="4476750"/>
          <p14:tracePt t="68520" x="3397250" y="4495800"/>
          <p14:tracePt t="68527" x="3486150" y="4495800"/>
          <p14:tracePt t="68544" x="3575050" y="4495800"/>
          <p14:tracePt t="68561" x="3765550" y="4445000"/>
          <p14:tracePt t="68610" x="3746500" y="4419600"/>
          <p14:tracePt t="68644" x="3721100" y="4381500"/>
          <p14:tracePt t="68677" x="3721100" y="4356100"/>
          <p14:tracePt t="68694" x="3721100" y="4349750"/>
          <p14:tracePt t="68858" x="3721100" y="4343400"/>
          <p14:tracePt t="68868" x="3721100" y="4337050"/>
          <p14:tracePt t="68888" x="3721100" y="4330700"/>
          <p14:tracePt t="68898" x="3727450" y="4330700"/>
          <p14:tracePt t="68938" x="3740150" y="4330700"/>
          <p14:tracePt t="68950" x="3759200" y="4330700"/>
          <p14:tracePt t="68954" x="3778250" y="4330700"/>
          <p14:tracePt t="68964" x="3829050" y="4330700"/>
          <p14:tracePt t="68978" x="3892550" y="4330700"/>
          <p14:tracePt t="68995" x="4171950" y="4330700"/>
          <p14:tracePt t="69011" x="4419600" y="4324350"/>
          <p14:tracePt t="69028" x="4546600" y="4311650"/>
          <p14:tracePt t="69044" x="5035550" y="4241800"/>
          <p14:tracePt t="69061" x="5321300" y="4216400"/>
          <p14:tracePt t="69078" x="5530850" y="4197350"/>
          <p14:tracePt t="69094" x="5670550" y="4191000"/>
          <p14:tracePt t="69111" x="5759450" y="4191000"/>
          <p14:tracePt t="69128" x="5784850" y="4191000"/>
          <p14:tracePt t="69144" x="5791200" y="4191000"/>
          <p14:tracePt t="69161" x="5803900" y="4191000"/>
          <p14:tracePt t="69178" x="5822950" y="4203700"/>
          <p14:tracePt t="69194" x="5867400" y="4222750"/>
          <p14:tracePt t="69211" x="5962650" y="4241800"/>
          <p14:tracePt t="69228" x="5994400" y="4248150"/>
          <p14:tracePt t="69246" x="6083300" y="4248150"/>
          <p14:tracePt t="69261" x="6159500" y="4229100"/>
          <p14:tracePt t="69278" x="6261100" y="4197350"/>
          <p14:tracePt t="69294" x="6400800" y="4165600"/>
          <p14:tracePt t="69311" x="6546850" y="4140200"/>
          <p14:tracePt t="69328" x="6680200" y="4108450"/>
          <p14:tracePt t="69344" x="6762750" y="4108450"/>
          <p14:tracePt t="69361" x="6819900" y="4108450"/>
          <p14:tracePt t="69378" x="6877050" y="4108450"/>
          <p14:tracePt t="69395" x="6997700" y="4127500"/>
          <p14:tracePt t="69411" x="7277100" y="4152900"/>
          <p14:tracePt t="69428" x="7353300" y="4159250"/>
          <p14:tracePt t="69445" x="7448550" y="4165600"/>
          <p14:tracePt t="69462" x="7473950" y="4165600"/>
          <p14:tracePt t="69478" x="7480300" y="4165600"/>
          <p14:tracePt t="69495" x="7505700" y="4165600"/>
          <p14:tracePt t="69512" x="7524750" y="4165600"/>
          <p14:tracePt t="69528" x="7620000" y="4159250"/>
          <p14:tracePt t="69545" x="7632700" y="4159250"/>
          <p14:tracePt t="69561" x="7639050" y="4159250"/>
          <p14:tracePt t="69650" x="7639050" y="4152900"/>
          <p14:tracePt t="69655" x="7632700" y="4152900"/>
          <p14:tracePt t="69664" x="7613650" y="4152900"/>
          <p14:tracePt t="69678" x="7600950" y="4146550"/>
          <p14:tracePt t="69696" x="7562850" y="4146550"/>
          <p14:tracePt t="69712" x="7556500" y="4146550"/>
          <p14:tracePt t="69756" x="7550150" y="4146550"/>
          <p14:tracePt t="69772" x="7537450" y="4152900"/>
          <p14:tracePt t="69779" x="7524750" y="4159250"/>
          <p14:tracePt t="69795" x="7493000" y="4171950"/>
          <p14:tracePt t="69812" x="7486650" y="4184650"/>
          <p14:tracePt t="69845" x="7480300" y="4184650"/>
          <p14:tracePt t="69883" x="7486650" y="4184650"/>
          <p14:tracePt t="69892" x="7499350" y="4184650"/>
          <p14:tracePt t="69896" x="7524750" y="4184650"/>
          <p14:tracePt t="69912" x="7575550" y="4165600"/>
          <p14:tracePt t="69929" x="7708900" y="4127500"/>
          <p14:tracePt t="69945" x="7912100" y="4114800"/>
          <p14:tracePt t="69962" x="8521700" y="4089400"/>
          <p14:tracePt t="69979" x="9067800" y="4089400"/>
          <p14:tracePt t="69996" x="9321800" y="4089400"/>
          <p14:tracePt t="69999" x="9461500" y="4089400"/>
          <p14:tracePt t="70012" x="9588500" y="4108450"/>
          <p14:tracePt t="70029" x="9702800" y="4108450"/>
          <p14:tracePt t="70068" x="9696450" y="4108450"/>
          <p14:tracePt t="70079" x="9683750" y="4102100"/>
          <p14:tracePt t="70095" x="9658350" y="4095750"/>
          <p14:tracePt t="70112" x="9613900" y="4089400"/>
          <p14:tracePt t="70130" x="9544050" y="4089400"/>
          <p14:tracePt t="70145" x="9417050" y="4089400"/>
          <p14:tracePt t="70164" x="9226550" y="4089400"/>
          <p14:tracePt t="70179" x="9067800" y="4127500"/>
          <p14:tracePt t="70195" x="8978900" y="4133850"/>
          <p14:tracePt t="70212" x="8794750" y="4171950"/>
          <p14:tracePt t="70229" x="8489950" y="4235450"/>
          <p14:tracePt t="70246" x="8343900" y="4254500"/>
          <p14:tracePt t="70262" x="8248650" y="4273550"/>
          <p14:tracePt t="70279" x="8210550" y="4273550"/>
          <p14:tracePt t="70296" x="8191500" y="4273550"/>
          <p14:tracePt t="70407" x="8197850" y="4273550"/>
          <p14:tracePt t="70417" x="8210550" y="4273550"/>
          <p14:tracePt t="70423" x="8229600" y="4273550"/>
          <p14:tracePt t="70433" x="8267700" y="4273550"/>
          <p14:tracePt t="70445" x="8375650" y="4260850"/>
          <p14:tracePt t="70462" x="8540750" y="4229100"/>
          <p14:tracePt t="70479" x="8667750" y="4222750"/>
          <p14:tracePt t="70483" x="8813800" y="4184650"/>
          <p14:tracePt t="70496" x="9010650" y="4159250"/>
          <p14:tracePt t="70513" x="9537700" y="4095750"/>
          <p14:tracePt t="70529" x="9880600" y="4051300"/>
          <p14:tracePt t="70546" x="10121900" y="4019550"/>
          <p14:tracePt t="70563" x="10280650" y="4006850"/>
          <p14:tracePt t="70579" x="10325100" y="4000500"/>
          <p14:tracePt t="70596" x="10318750" y="4000500"/>
          <p14:tracePt t="70613" x="10248900" y="4000500"/>
          <p14:tracePt t="70629" x="10077450" y="4057650"/>
          <p14:tracePt t="70647" x="9747250" y="4108450"/>
          <p14:tracePt t="70663" x="9544050" y="4127500"/>
          <p14:tracePt t="70679" x="9442450" y="4127500"/>
          <p14:tracePt t="70696" x="9239250" y="4140200"/>
          <p14:tracePt t="70713" x="8832850" y="4140200"/>
          <p14:tracePt t="70729" x="8591550" y="4140200"/>
          <p14:tracePt t="70746" x="8388350" y="4140200"/>
          <p14:tracePt t="70763" x="8261350" y="4140200"/>
          <p14:tracePt t="70780" x="8223250" y="4140200"/>
          <p14:tracePt t="70797" x="8178800" y="4140200"/>
          <p14:tracePt t="70813" x="8134350" y="4159250"/>
          <p14:tracePt t="70830" x="8083550" y="4178300"/>
          <p14:tracePt t="70846" x="8013700" y="4203700"/>
          <p14:tracePt t="70863" x="7962900" y="4222750"/>
          <p14:tracePt t="70880" x="7937500" y="4222750"/>
          <p14:tracePt t="70896" x="7918450" y="4222750"/>
          <p14:tracePt t="70913" x="7912100" y="4222750"/>
          <p14:tracePt t="71012" x="7918450" y="4222750"/>
          <p14:tracePt t="71022" x="7937500" y="4222750"/>
          <p14:tracePt t="71030" x="7969250" y="4222750"/>
          <p14:tracePt t="71047" x="8102600" y="4222750"/>
          <p14:tracePt t="71063" x="8305800" y="4222750"/>
          <p14:tracePt t="71080" x="8572500" y="4222750"/>
          <p14:tracePt t="71096" x="8915400" y="4191000"/>
          <p14:tracePt t="71113" x="9271000" y="4152900"/>
          <p14:tracePt t="71130" x="9512300" y="4133850"/>
          <p14:tracePt t="71148" x="9785350" y="4089400"/>
          <p14:tracePt t="71163" x="9829800" y="4083050"/>
          <p14:tracePt t="71224" x="9817100" y="4083050"/>
          <p14:tracePt t="71229" x="9804400" y="4083050"/>
          <p14:tracePt t="71238" x="9779000" y="4089400"/>
          <p14:tracePt t="71249" x="9753600" y="4095750"/>
          <p14:tracePt t="71267" x="9601200" y="4121150"/>
          <p14:tracePt t="71280" x="9512300" y="4121150"/>
          <p14:tracePt t="71297" x="9359900" y="4121150"/>
          <p14:tracePt t="71314" x="9232900" y="4108450"/>
          <p14:tracePt t="71330" x="9131300" y="4064000"/>
          <p14:tracePt t="71347" x="9067800" y="4032250"/>
          <p14:tracePt t="71363" x="9023350" y="4013200"/>
          <p14:tracePt t="71380" x="8997950" y="4006850"/>
          <p14:tracePt t="71397" x="8985250" y="4000500"/>
          <p14:tracePt t="71414" x="8972550" y="4000500"/>
          <p14:tracePt t="71430" x="8915400" y="4019550"/>
          <p14:tracePt t="71447" x="8883650" y="4038600"/>
          <p14:tracePt t="71464" x="8782050" y="4095750"/>
          <p14:tracePt t="71482" x="8591550" y="4159250"/>
          <p14:tracePt t="71497" x="8496300" y="4197350"/>
          <p14:tracePt t="71514" x="8445500" y="4210050"/>
          <p14:tracePt t="71531" x="8426450" y="4216400"/>
          <p14:tracePt t="71547" x="8420100" y="4216400"/>
          <p14:tracePt t="71765" x="8407400" y="4216400"/>
          <p14:tracePt t="71780" x="8401050" y="4203700"/>
          <p14:tracePt t="71789" x="8394700" y="4203700"/>
          <p14:tracePt t="71805" x="8388350" y="4191000"/>
          <p14:tracePt t="71815" x="8382000" y="4191000"/>
          <p14:tracePt t="71831" x="8375650" y="4191000"/>
          <p14:tracePt t="71847" x="8369300" y="4184650"/>
          <p14:tracePt t="71864" x="8356600" y="4178300"/>
          <p14:tracePt t="71881" x="8337550" y="4178300"/>
          <p14:tracePt t="71897" x="8274050" y="4178300"/>
          <p14:tracePt t="71915" x="8070850" y="4191000"/>
          <p14:tracePt t="71931" x="7981950" y="4191000"/>
          <p14:tracePt t="71948" x="7804150" y="4203700"/>
          <p14:tracePt t="71964" x="7575550" y="4203700"/>
          <p14:tracePt t="71982" x="7467600" y="4210050"/>
          <p14:tracePt t="71997" x="7397750" y="4210050"/>
          <p14:tracePt t="72014" x="7378700" y="4216400"/>
          <p14:tracePt t="72031" x="7334250" y="4229100"/>
          <p14:tracePt t="72048" x="7296150" y="4254500"/>
          <p14:tracePt t="72064" x="7258050" y="4273550"/>
          <p14:tracePt t="72081" x="7213600" y="4286250"/>
          <p14:tracePt t="72098" x="7188200" y="4292600"/>
          <p14:tracePt t="72114" x="7169150" y="4298950"/>
          <p14:tracePt t="72252" x="7188200" y="4298950"/>
          <p14:tracePt t="72262" x="7213600" y="4292600"/>
          <p14:tracePt t="72273" x="7245350" y="4292600"/>
          <p14:tracePt t="72281" x="7302500" y="4279900"/>
          <p14:tracePt t="72298" x="7435850" y="4260850"/>
          <p14:tracePt t="72315" x="7600950" y="4241800"/>
          <p14:tracePt t="72331" x="7759700" y="4222750"/>
          <p14:tracePt t="72348" x="7912100" y="4191000"/>
          <p14:tracePt t="72365" x="8026400" y="4165600"/>
          <p14:tracePt t="72382" x="8096250" y="4140200"/>
          <p14:tracePt t="72398" x="8121650" y="4133850"/>
          <p14:tracePt t="72441" x="8128000" y="4133850"/>
          <p14:tracePt t="72451" x="8140700" y="4133850"/>
          <p14:tracePt t="72465" x="8159750" y="4133850"/>
          <p14:tracePt t="72482" x="8191500" y="4133850"/>
          <p14:tracePt t="72498" x="8210550" y="4133850"/>
          <p14:tracePt t="72515" x="8305800" y="4133850"/>
          <p14:tracePt t="72531" x="8382000" y="4133850"/>
          <p14:tracePt t="72548" x="8553450" y="4114800"/>
          <p14:tracePt t="72565" x="8743950" y="4095750"/>
          <p14:tracePt t="72582" x="9010650" y="4076700"/>
          <p14:tracePt t="72598" x="9353550" y="4051300"/>
          <p14:tracePt t="72615" x="9664700" y="4013200"/>
          <p14:tracePt t="72632" x="9893300" y="3994150"/>
          <p14:tracePt t="72649" x="10001250" y="3987800"/>
          <p14:tracePt t="72665" x="10013950" y="3987800"/>
          <p14:tracePt t="72706" x="10013950" y="3994150"/>
          <p14:tracePt t="72716" x="10007600" y="3994150"/>
          <p14:tracePt t="72722" x="10001250" y="3994150"/>
          <p14:tracePt t="72733" x="9994900" y="3994150"/>
          <p14:tracePt t="72749" x="9982200" y="4000500"/>
          <p14:tracePt t="72765" x="9969500" y="4000500"/>
          <p14:tracePt t="72782" x="9937750" y="4000500"/>
          <p14:tracePt t="72799" x="9886950" y="4000500"/>
          <p14:tracePt t="72815" x="9810750" y="4000500"/>
          <p14:tracePt t="72832" x="9702800" y="4006850"/>
          <p14:tracePt t="72849" x="9563100" y="4019550"/>
          <p14:tracePt t="72865" x="9391650" y="4057650"/>
          <p14:tracePt t="72882" x="9004300" y="4121150"/>
          <p14:tracePt t="72899" x="8858250" y="4140200"/>
          <p14:tracePt t="72915" x="8496300" y="4191000"/>
          <p14:tracePt t="72932" x="8153400" y="4241800"/>
          <p14:tracePt t="72949" x="7772400" y="4273550"/>
          <p14:tracePt t="72965" x="7607300" y="4286250"/>
          <p14:tracePt t="72982" x="7543800" y="4286250"/>
          <p14:tracePt t="72992" x="7461250" y="4292600"/>
          <p14:tracePt t="72999" x="7454900" y="4292600"/>
          <p14:tracePt t="73016" x="7442200" y="4292600"/>
          <p14:tracePt t="73085" x="7442200" y="4298950"/>
          <p14:tracePt t="73094" x="7454900" y="4305300"/>
          <p14:tracePt t="73104" x="7473950" y="4305300"/>
          <p14:tracePt t="73116" x="7505700" y="4305300"/>
          <p14:tracePt t="73133" x="7791450" y="4305300"/>
          <p14:tracePt t="73149" x="8185150" y="4273550"/>
          <p14:tracePt t="73165" x="8705850" y="4197350"/>
          <p14:tracePt t="73182" x="9048750" y="4165600"/>
          <p14:tracePt t="73199" x="10115550" y="4051300"/>
          <p14:tracePt t="73216" x="10604500" y="3994150"/>
          <p14:tracePt t="73232" x="10871200" y="3981450"/>
          <p14:tracePt t="73249" x="10915650" y="3981450"/>
          <p14:tracePt t="73283" x="10871200" y="4013200"/>
          <p14:tracePt t="73299" x="10706100" y="4083050"/>
          <p14:tracePt t="73316" x="10375900" y="4165600"/>
          <p14:tracePt t="73333" x="9918700" y="4210050"/>
          <p14:tracePt t="73349" x="9391650" y="4222750"/>
          <p14:tracePt t="73366" x="8731250" y="4235450"/>
          <p14:tracePt t="73382" x="8578850" y="4235450"/>
          <p14:tracePt t="73399" x="8362950" y="4235450"/>
          <p14:tracePt t="73416" x="8280400" y="4235450"/>
          <p14:tracePt t="73433" x="8267700" y="4235450"/>
          <p14:tracePt t="73459" x="8274050" y="4235450"/>
          <p14:tracePt t="73469" x="8299450" y="4235450"/>
          <p14:tracePt t="73483" x="8388350" y="4210050"/>
          <p14:tracePt t="73499" x="8515350" y="4197350"/>
          <p14:tracePt t="73516" x="8680450" y="4197350"/>
          <p14:tracePt t="73533" x="8870950" y="4191000"/>
          <p14:tracePt t="73549" x="9074150" y="4178300"/>
          <p14:tracePt t="73566" x="9277350" y="4171950"/>
          <p14:tracePt t="73583" x="9398000" y="4152900"/>
          <p14:tracePt t="73599" x="9436100" y="4133850"/>
          <p14:tracePt t="73646" x="9423400" y="4133850"/>
          <p14:tracePt t="73651" x="9372600" y="4133850"/>
          <p14:tracePt t="73666" x="9296400" y="4133850"/>
          <p14:tracePt t="73683" x="9105900" y="4133850"/>
          <p14:tracePt t="73700" x="8826500" y="4146550"/>
          <p14:tracePt t="73717" x="8661400" y="4159250"/>
          <p14:tracePt t="73733" x="8553450" y="4165600"/>
          <p14:tracePt t="73750" x="8509000" y="4165600"/>
          <p14:tracePt t="73766" x="8502650" y="4165600"/>
          <p14:tracePt t="73822" x="8521700" y="4152900"/>
          <p14:tracePt t="73830" x="8540750" y="4140200"/>
          <p14:tracePt t="73836" x="8566150" y="4127500"/>
          <p14:tracePt t="73850" x="8616950" y="4108450"/>
          <p14:tracePt t="73866" x="8750300" y="4070350"/>
          <p14:tracePt t="73883" x="8915400" y="4038600"/>
          <p14:tracePt t="73900" x="9048750" y="4038600"/>
          <p14:tracePt t="73916" x="9093200" y="4038600"/>
          <p14:tracePt t="74013" x="9086850" y="4038600"/>
          <p14:tracePt t="74039" x="9080500" y="4038600"/>
          <p14:tracePt t="74048" x="9074150" y="4038600"/>
          <p14:tracePt t="74055" x="9067800" y="4038600"/>
          <p14:tracePt t="74067" x="9055100" y="4038600"/>
          <p14:tracePt t="74122" x="9048750" y="4038600"/>
          <p14:tracePt t="74131" x="9036050" y="4038600"/>
          <p14:tracePt t="74136" x="9017000" y="4038600"/>
          <p14:tracePt t="74150" x="8953500" y="4025900"/>
          <p14:tracePt t="74167" x="8915400" y="4019550"/>
          <p14:tracePt t="74183" x="8839200" y="3987800"/>
          <p14:tracePt t="74201" x="8801100" y="3956050"/>
          <p14:tracePt t="74217" x="8788400" y="3956050"/>
          <p14:tracePt t="74233" x="8782050" y="3943350"/>
          <p14:tracePt t="74251" x="8775700" y="3937000"/>
          <p14:tracePt t="74306" x="8763000" y="3937000"/>
          <p14:tracePt t="74312" x="8756650" y="3937000"/>
          <p14:tracePt t="74323" x="8737600" y="3937000"/>
          <p14:tracePt t="74336" x="8693150" y="3949700"/>
          <p14:tracePt t="74351" x="8648700" y="3956050"/>
          <p14:tracePt t="74367" x="8616950" y="3968750"/>
          <p14:tracePt t="74384" x="8578850" y="3968750"/>
          <p14:tracePt t="74401" x="8509000" y="3975100"/>
          <p14:tracePt t="74417" x="8464550" y="3975100"/>
          <p14:tracePt t="74434" x="8420100" y="3949700"/>
          <p14:tracePt t="74451" x="8356600" y="3911600"/>
          <p14:tracePt t="74467" x="8267700" y="3848100"/>
          <p14:tracePt t="74484" x="8178800" y="3721100"/>
          <p14:tracePt t="74501" x="8140700" y="3549650"/>
          <p14:tracePt t="74517" x="8108950" y="3403600"/>
          <p14:tracePt t="74534" x="8102600" y="3263900"/>
          <p14:tracePt t="74551" x="8077200" y="3200400"/>
          <p14:tracePt t="74568" x="8064500" y="3149600"/>
          <p14:tracePt t="74584" x="8039100" y="3098800"/>
          <p14:tracePt t="74601" x="8020050" y="3041650"/>
          <p14:tracePt t="74618" x="7988300" y="2965450"/>
          <p14:tracePt t="74634" x="7975600" y="2933700"/>
          <p14:tracePt t="74651" x="7969250" y="2914650"/>
          <p14:tracePt t="74667" x="7956550" y="2895600"/>
          <p14:tracePt t="74684" x="7956550" y="2889250"/>
          <p14:tracePt t="74767" x="7950200" y="2889250"/>
          <p14:tracePt t="74778" x="7943850" y="2889250"/>
          <p14:tracePt t="74784" x="7943850" y="2901950"/>
          <p14:tracePt t="74801" x="7937500" y="2914650"/>
          <p14:tracePt t="74817" x="7924800" y="2921000"/>
          <p14:tracePt t="74851" x="7918450" y="2940050"/>
          <p14:tracePt t="74867" x="7912100" y="2965450"/>
          <p14:tracePt t="74884" x="7899400" y="2997200"/>
          <p14:tracePt t="74901" x="7886700" y="3067050"/>
          <p14:tracePt t="74918" x="7861300" y="3117850"/>
          <p14:tracePt t="74934" x="7854950" y="3149600"/>
          <p14:tracePt t="74951" x="7804150" y="3263900"/>
          <p14:tracePt t="74968" x="7759700" y="3365500"/>
          <p14:tracePt t="74985" x="7696200" y="3454400"/>
          <p14:tracePt t="75001" x="7620000" y="3568700"/>
          <p14:tracePt t="75018" x="7556500" y="3663950"/>
          <p14:tracePt t="75035" x="7518400" y="3727450"/>
          <p14:tracePt t="75051" x="7493000" y="3778250"/>
          <p14:tracePt t="75068" x="7486650" y="3816350"/>
          <p14:tracePt t="75085" x="7486650" y="3860800"/>
          <p14:tracePt t="75101" x="7473950" y="3911600"/>
          <p14:tracePt t="75118" x="7442200" y="4000500"/>
          <p14:tracePt t="75135" x="7423150" y="4032250"/>
          <p14:tracePt t="75151" x="7391400" y="4108450"/>
          <p14:tracePt t="75169" x="7340600" y="4222750"/>
          <p14:tracePt t="75185" x="7308850" y="4298950"/>
          <p14:tracePt t="75201" x="7277100" y="4362450"/>
          <p14:tracePt t="75218" x="7251700" y="4413250"/>
          <p14:tracePt t="75235" x="7232650" y="4438650"/>
          <p14:tracePt t="75252" x="7226300" y="4464050"/>
          <p14:tracePt t="75268" x="7226300" y="4483100"/>
          <p14:tracePt t="75285" x="7226300" y="4495800"/>
          <p14:tracePt t="75301" x="7232650" y="4502150"/>
          <p14:tracePt t="75318" x="7239000" y="4514850"/>
          <p14:tracePt t="75335" x="7239000" y="4521200"/>
          <p14:tracePt t="75368" x="7239000" y="4527550"/>
          <p14:tracePt t="75385" x="7239000" y="4533900"/>
          <p14:tracePt t="75599" x="7232650" y="4533900"/>
          <p14:tracePt t="75603" x="7226300" y="4533900"/>
          <p14:tracePt t="75623" x="7219950" y="4527550"/>
          <p14:tracePt t="75639" x="7213600" y="4521200"/>
          <p14:tracePt t="75669" x="7200900" y="4514850"/>
          <p14:tracePt t="75702" x="7200900" y="4508500"/>
          <p14:tracePt t="76285" x="7200900" y="4495800"/>
          <p14:tracePt t="76291" x="7226300" y="4476750"/>
          <p14:tracePt t="76299" x="7239000" y="4451350"/>
          <p14:tracePt t="76312" x="7258050" y="4432300"/>
          <p14:tracePt t="76329" x="7315200" y="4375150"/>
          <p14:tracePt t="76345" x="7334250" y="4362450"/>
          <p14:tracePt t="76362" x="7353300" y="4343400"/>
          <p14:tracePt t="76395" x="7366000" y="4318000"/>
          <p14:tracePt t="76429" x="7378700" y="4298950"/>
          <p14:tracePt t="76462" x="7397750" y="4273550"/>
          <p14:tracePt t="76479" x="7423150" y="4248150"/>
          <p14:tracePt t="76496" x="7448550" y="4222750"/>
          <p14:tracePt t="76512" x="7493000" y="4178300"/>
          <p14:tracePt t="76529" x="7613650" y="4102100"/>
          <p14:tracePt t="76546" x="7645400" y="4076700"/>
          <p14:tracePt t="76551" x="7670800" y="4051300"/>
          <p14:tracePt t="76562" x="7696200" y="4019550"/>
          <p14:tracePt t="76579" x="7734300" y="3968750"/>
          <p14:tracePt t="76595" x="7759700" y="3879850"/>
          <p14:tracePt t="76612" x="7772400" y="3721100"/>
          <p14:tracePt t="76629" x="7772400" y="3543300"/>
          <p14:tracePt t="76646" x="7785100" y="3441700"/>
          <p14:tracePt t="76662" x="7797800" y="3136900"/>
          <p14:tracePt t="76679" x="7797800" y="2863850"/>
          <p14:tracePt t="76696" x="7766050" y="2578100"/>
          <p14:tracePt t="76712" x="7727950" y="2336800"/>
          <p14:tracePt t="76730" x="7683500" y="2146300"/>
          <p14:tracePt t="76746" x="7664450" y="2000250"/>
          <p14:tracePt t="76763" x="7664450" y="1924050"/>
          <p14:tracePt t="76779" x="7664450" y="1854200"/>
          <p14:tracePt t="76796" x="7658100" y="1803400"/>
          <p14:tracePt t="76813" x="7645400" y="1771650"/>
          <p14:tracePt t="76829" x="7639050" y="1746250"/>
          <p14:tracePt t="76864" x="7632700" y="1701800"/>
          <p14:tracePt t="76880" x="7626350" y="1676400"/>
          <p14:tracePt t="76896" x="7626350" y="1631950"/>
          <p14:tracePt t="76913" x="7626350" y="1600200"/>
          <p14:tracePt t="76930" x="7626350" y="1568450"/>
          <p14:tracePt t="76946" x="7626350" y="1543050"/>
          <p14:tracePt t="76963" x="7626350" y="1536700"/>
          <p14:tracePt t="76998" x="7626350" y="1530350"/>
          <p14:tracePt t="77017" x="7626350" y="1536700"/>
          <p14:tracePt t="77030" x="7632700" y="1549400"/>
          <p14:tracePt t="77046" x="7639050" y="1568450"/>
          <p14:tracePt t="77051" x="7645400" y="1581150"/>
          <p14:tracePt t="77063" x="7651750" y="1587500"/>
          <p14:tracePt t="77080" x="7658100" y="1612900"/>
          <p14:tracePt t="77096" x="7664450" y="1612900"/>
          <p14:tracePt t="77113" x="7670800" y="1619250"/>
          <p14:tracePt t="77130" x="7677150" y="1625600"/>
          <p14:tracePt t="77147" x="7689850" y="1631950"/>
          <p14:tracePt t="77163" x="7696200" y="1638300"/>
          <p14:tracePt t="77179" x="7708900" y="1638300"/>
          <p14:tracePt t="77213" x="7721600" y="1638300"/>
          <p14:tracePt t="77230" x="7740650" y="1625600"/>
          <p14:tracePt t="77246" x="7747000" y="1581150"/>
          <p14:tracePt t="77263" x="7747000" y="1549400"/>
          <p14:tracePt t="77280" x="7747000" y="1517650"/>
          <p14:tracePt t="77296" x="7727950" y="1492250"/>
          <p14:tracePt t="77314" x="7689850" y="1466850"/>
          <p14:tracePt t="77330" x="7677150" y="1466850"/>
          <p14:tracePt t="77347" x="7639050" y="1466850"/>
          <p14:tracePt t="77364" x="7613650" y="1473200"/>
          <p14:tracePt t="77380" x="7550150" y="1530350"/>
          <p14:tracePt t="77396" x="7480300" y="1587500"/>
          <p14:tracePt t="77413" x="7385050" y="1682750"/>
          <p14:tracePt t="77430" x="7327900" y="1752600"/>
          <p14:tracePt t="77446" x="7302500" y="1803400"/>
          <p14:tracePt t="77463" x="7296150" y="1822450"/>
          <p14:tracePt t="77480" x="7302500" y="1841500"/>
          <p14:tracePt t="77497" x="7327900" y="1847850"/>
          <p14:tracePt t="77513" x="7372350" y="1879600"/>
          <p14:tracePt t="77530" x="7473950" y="1885950"/>
          <p14:tracePt t="77547" x="7537450" y="1885950"/>
          <p14:tracePt t="77563" x="7702550" y="1885950"/>
          <p14:tracePt t="77567" x="7816850" y="1885950"/>
          <p14:tracePt t="77581" x="8058150" y="1885950"/>
          <p14:tracePt t="77597" x="8299450" y="1885950"/>
          <p14:tracePt t="77614" x="8515350" y="1860550"/>
          <p14:tracePt t="77630" x="8610600" y="1828800"/>
          <p14:tracePt t="77647" x="8877300" y="1695450"/>
          <p14:tracePt t="77664" x="8991600" y="1600200"/>
          <p14:tracePt t="77680" x="9055100" y="1511300"/>
          <p14:tracePt t="77697" x="9074150" y="1428750"/>
          <p14:tracePt t="77713" x="9055100" y="1346200"/>
          <p14:tracePt t="77731" x="8991600" y="1263650"/>
          <p14:tracePt t="77747" x="8909050" y="1193800"/>
          <p14:tracePt t="77764" x="8763000" y="1123950"/>
          <p14:tracePt t="77780" x="8591550" y="1092200"/>
          <p14:tracePt t="77798" x="8350250" y="1092200"/>
          <p14:tracePt t="77814" x="8204200" y="1117600"/>
          <p14:tracePt t="77830" x="8153400" y="1136650"/>
          <p14:tracePt t="77847" x="7937500" y="1200150"/>
          <p14:tracePt t="77864" x="7791450" y="1238250"/>
          <p14:tracePt t="77880" x="7651750" y="1257300"/>
          <p14:tracePt t="77897" x="7569200" y="1276350"/>
          <p14:tracePt t="77914" x="7518400" y="1282700"/>
          <p14:tracePt t="77930" x="7486650" y="1282700"/>
          <p14:tracePt t="77947" x="7480300" y="1289050"/>
          <p14:tracePt t="77993" x="7473950" y="1289050"/>
          <p14:tracePt t="78109" x="7467600" y="1289050"/>
          <p14:tracePt t="78114" x="7448550" y="1289050"/>
          <p14:tracePt t="78131" x="7429500" y="1282700"/>
          <p14:tracePt t="78147" x="7416800" y="1276350"/>
          <p14:tracePt t="78164" x="7416800" y="1282700"/>
          <p14:tracePt t="78180" x="7429500" y="1314450"/>
          <p14:tracePt t="78198" x="7448550" y="1365250"/>
          <p14:tracePt t="78214" x="7473950" y="1428750"/>
          <p14:tracePt t="78232" x="7493000" y="1466850"/>
          <p14:tracePt t="78264" x="7493000" y="1479550"/>
          <p14:tracePt t="78281" x="7499350" y="1511300"/>
          <p14:tracePt t="78297" x="7505700" y="1581150"/>
          <p14:tracePt t="78314" x="7505700" y="1625600"/>
          <p14:tracePt t="78331" x="7505700" y="1663700"/>
          <p14:tracePt t="78347" x="7505700" y="1758950"/>
          <p14:tracePt t="78365" x="7518400" y="1949450"/>
          <p14:tracePt t="78381" x="7562850" y="2082800"/>
          <p14:tracePt t="78397" x="7632700" y="2209800"/>
          <p14:tracePt t="78414" x="7702550" y="2362200"/>
          <p14:tracePt t="78431" x="7747000" y="2495550"/>
          <p14:tracePt t="78447" x="7785100" y="2641600"/>
          <p14:tracePt t="78464" x="7804150" y="2749550"/>
          <p14:tracePt t="78481" x="7816850" y="2838450"/>
          <p14:tracePt t="78498" x="7816850" y="2908300"/>
          <p14:tracePt t="78515" x="7778750" y="3067050"/>
          <p14:tracePt t="78531" x="7766050" y="3124200"/>
          <p14:tracePt t="78547" x="7734300" y="3302000"/>
          <p14:tracePt t="78565" x="7677150" y="3625850"/>
          <p14:tracePt t="78582" x="7626350" y="3810000"/>
          <p14:tracePt t="78598" x="7600950" y="3905250"/>
          <p14:tracePt t="78615" x="7575550" y="3956050"/>
          <p14:tracePt t="78631" x="7550150" y="3987800"/>
          <p14:tracePt t="78648" x="7512050" y="4019550"/>
          <p14:tracePt t="78664" x="7486650" y="4038600"/>
          <p14:tracePt t="78681" x="7473950" y="4057650"/>
          <p14:tracePt t="78698" x="7461250" y="4070350"/>
          <p14:tracePt t="78715" x="7461250" y="4076700"/>
          <p14:tracePt t="78732" x="7454900" y="4089400"/>
          <p14:tracePt t="78748" x="7442200" y="4102100"/>
          <p14:tracePt t="78765" x="7435850" y="4108450"/>
          <p14:tracePt t="78782" x="7429500" y="4114800"/>
          <p14:tracePt t="91644" x="7423150" y="4114800"/>
          <p14:tracePt t="91661" x="7416800" y="4114800"/>
          <p14:tracePt t="91820" x="7416800" y="4121150"/>
          <p14:tracePt t="91846" x="7416800" y="4127500"/>
          <p14:tracePt t="91856" x="7416800" y="4146550"/>
          <p14:tracePt t="91862" x="7423150" y="4159250"/>
          <p14:tracePt t="91879" x="7442200" y="4197350"/>
          <p14:tracePt t="91895" x="7454900" y="4222750"/>
          <p14:tracePt t="91929" x="7454900" y="42291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5F2D-B6E2-4CE2-97FC-6681DE73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u="sng" dirty="0"/>
              <a:t>P</a:t>
            </a:r>
            <a:r>
              <a:rPr lang="en-US" b="1" u="sng" dirty="0"/>
              <a:t>ROBLEM </a:t>
            </a:r>
            <a:r>
              <a:rPr lang="en-US" sz="5400" b="1" u="sng" dirty="0"/>
              <a:t>S</a:t>
            </a:r>
            <a:r>
              <a:rPr lang="en-US" b="1" u="sng" dirty="0"/>
              <a:t>TATEMENT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04296-8E24-4396-98AC-151298B05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implement convolutional neural network to classify if the driver is alert or distracted with miscellaneous activities such as using the phone, drinking, turning back, etc.</a:t>
            </a:r>
          </a:p>
          <a:p>
            <a:pPr lvl="1"/>
            <a:r>
              <a:rPr lang="en-US" dirty="0"/>
              <a:t>To compare the different networks used along with ensemble learning.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CA882-3686-4B5B-A52E-4CDD565F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09B44-8D6C-4784-984A-1D3B0CD8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2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424C3E7-299A-4B1D-B524-D0C1FF65F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57"/>
    </mc:Choice>
    <mc:Fallback>
      <p:transition spd="slow" advTm="78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7" x="6324600" y="3886200"/>
          <p14:tracePt t="247" x="6330950" y="3898900"/>
          <p14:tracePt t="257" x="6330950" y="3911600"/>
          <p14:tracePt t="272" x="6337300" y="3937000"/>
          <p14:tracePt t="305" x="6343650" y="4025900"/>
          <p14:tracePt t="339" x="6350000" y="4146550"/>
          <p14:tracePt t="372" x="6350000" y="4260850"/>
          <p14:tracePt t="388" x="6350000" y="4298950"/>
          <p14:tracePt t="405" x="6343650" y="4349750"/>
          <p14:tracePt t="422" x="6330950" y="4381500"/>
          <p14:tracePt t="438" x="6318250" y="4419600"/>
          <p14:tracePt t="455" x="6292850" y="4451350"/>
          <p14:tracePt t="472" x="6267450" y="4495800"/>
          <p14:tracePt t="488" x="6223000" y="4521200"/>
          <p14:tracePt t="505" x="6210300" y="4527550"/>
          <p14:tracePt t="522" x="6203950" y="4533900"/>
          <p14:tracePt t="538" x="6191250" y="4540250"/>
          <p14:tracePt t="555" x="6178550" y="4540250"/>
          <p14:tracePt t="7107" x="6172200" y="4540250"/>
          <p14:tracePt t="7117" x="6127750" y="4521200"/>
          <p14:tracePt t="7123" x="6070600" y="4476750"/>
          <p14:tracePt t="7136" x="6000750" y="4432300"/>
          <p14:tracePt t="7149" x="5842000" y="4330700"/>
          <p14:tracePt t="7165" x="5702300" y="4241800"/>
          <p14:tracePt t="7182" x="5638800" y="4203700"/>
          <p14:tracePt t="7232" x="5638800" y="4197350"/>
          <p14:tracePt t="7359" x="5632450" y="4197350"/>
          <p14:tracePt t="7365" x="5619750" y="4197350"/>
          <p14:tracePt t="7375" x="5588000" y="4197350"/>
          <p14:tracePt t="7386" x="5568950" y="4203700"/>
          <p14:tracePt t="7399" x="5537200" y="4210050"/>
          <p14:tracePt t="7472" x="5530850" y="4210050"/>
          <p14:tracePt t="7481" x="5518150" y="4210050"/>
          <p14:tracePt t="7485" x="5511800" y="4203700"/>
          <p14:tracePt t="7499" x="5505450" y="4197350"/>
          <p14:tracePt t="7516" x="5499100" y="4197350"/>
          <p14:tracePt t="7548" x="5499100" y="4191000"/>
          <p14:tracePt t="7561" x="5492750" y="4178300"/>
          <p14:tracePt t="7567" x="5473700" y="4152900"/>
          <p14:tracePt t="7582" x="5461000" y="4133850"/>
          <p14:tracePt t="7600" x="5422900" y="4070350"/>
          <p14:tracePt t="7616" x="5365750" y="3956050"/>
          <p14:tracePt t="7633" x="5321300" y="3854450"/>
          <p14:tracePt t="7649" x="5226050" y="3746500"/>
          <p14:tracePt t="7666" x="5130800" y="3644900"/>
          <p14:tracePt t="7682" x="5086350" y="3568700"/>
          <p14:tracePt t="7699" x="5073650" y="3524250"/>
          <p14:tracePt t="7716" x="5048250" y="3473450"/>
          <p14:tracePt t="7733" x="5029200" y="3403600"/>
          <p14:tracePt t="7749" x="4984750" y="3327400"/>
          <p14:tracePt t="7766" x="4933950" y="3219450"/>
          <p14:tracePt t="7783" x="4927600" y="3175000"/>
          <p14:tracePt t="7799" x="4914900" y="3117850"/>
          <p14:tracePt t="7816" x="4889500" y="3060700"/>
          <p14:tracePt t="7833" x="4838700" y="2940050"/>
          <p14:tracePt t="7849" x="4800600" y="2876550"/>
          <p14:tracePt t="7866" x="4794250" y="2857500"/>
          <p14:tracePt t="7883" x="4775200" y="2825750"/>
          <p14:tracePt t="7899" x="4762500" y="2813050"/>
          <p14:tracePt t="7916" x="4749800" y="2794000"/>
          <p14:tracePt t="7933" x="4743450" y="2787650"/>
          <p14:tracePt t="7950" x="4724400" y="2774950"/>
          <p14:tracePt t="7966" x="4718050" y="2768600"/>
          <p14:tracePt t="8045" x="4711700" y="2768600"/>
          <p14:tracePt t="8115" x="4699000" y="2768600"/>
          <p14:tracePt t="8125" x="4699000" y="2762250"/>
          <p14:tracePt t="8133" x="4692650" y="2762250"/>
          <p14:tracePt t="8150" x="4686300" y="2755900"/>
          <p14:tracePt t="8166" x="4673600" y="2749550"/>
          <p14:tracePt t="8183" x="4667250" y="2749550"/>
          <p14:tracePt t="8238" x="4667250" y="2762250"/>
          <p14:tracePt t="8247" x="4667250" y="2768600"/>
          <p14:tracePt t="8253" x="4667250" y="2774950"/>
          <p14:tracePt t="8266" x="4667250" y="2781300"/>
          <p14:tracePt t="8284" x="4686300" y="2794000"/>
          <p14:tracePt t="8300" x="4705350" y="2800350"/>
          <p14:tracePt t="8317" x="4749800" y="2806700"/>
          <p14:tracePt t="8333" x="4781550" y="2806700"/>
          <p14:tracePt t="8350" x="4800600" y="2806700"/>
          <p14:tracePt t="8367" x="4851400" y="2806700"/>
          <p14:tracePt t="8371" x="4876800" y="2806700"/>
          <p14:tracePt t="8383" x="4946650" y="2806700"/>
          <p14:tracePt t="8400" x="5041900" y="2781300"/>
          <p14:tracePt t="8417" x="5162550" y="2762250"/>
          <p14:tracePt t="8433" x="5251450" y="2755900"/>
          <p14:tracePt t="8450" x="5346700" y="2749550"/>
          <p14:tracePt t="8467" x="5391150" y="2749550"/>
          <p14:tracePt t="8484" x="5435600" y="2749550"/>
          <p14:tracePt t="8500" x="5467350" y="2749550"/>
          <p14:tracePt t="8517" x="5518150" y="2749550"/>
          <p14:tracePt t="8534" x="5600700" y="2736850"/>
          <p14:tracePt t="8550" x="5632450" y="2736850"/>
          <p14:tracePt t="8567" x="5695950" y="2736850"/>
          <p14:tracePt t="8584" x="5816600" y="2730500"/>
          <p14:tracePt t="8600" x="5956300" y="2730500"/>
          <p14:tracePt t="8617" x="6121400" y="2724150"/>
          <p14:tracePt t="8634" x="6305550" y="2711450"/>
          <p14:tracePt t="8650" x="6553200" y="2698750"/>
          <p14:tracePt t="8667" x="6807200" y="2692400"/>
          <p14:tracePt t="8684" x="7061200" y="2667000"/>
          <p14:tracePt t="8700" x="7315200" y="2660650"/>
          <p14:tracePt t="8717" x="7556500" y="2647950"/>
          <p14:tracePt t="8734" x="7747000" y="2616200"/>
          <p14:tracePt t="8751" x="7886700" y="2571750"/>
          <p14:tracePt t="8767" x="7981950" y="2527300"/>
          <p14:tracePt t="8784" x="8064500" y="2457450"/>
          <p14:tracePt t="8800" x="8140700" y="2355850"/>
          <p14:tracePt t="8817" x="8172450" y="2292350"/>
          <p14:tracePt t="8834" x="8178800" y="2247900"/>
          <p14:tracePt t="8851" x="8185150" y="2203450"/>
          <p14:tracePt t="8854" x="8185150" y="2165350"/>
          <p14:tracePt t="8868" x="8178800" y="2101850"/>
          <p14:tracePt t="8884" x="8147050" y="2051050"/>
          <p14:tracePt t="8901" x="8108950" y="2019300"/>
          <p14:tracePt t="8918" x="8007350" y="1993900"/>
          <p14:tracePt t="8934" x="7829550" y="1993900"/>
          <p14:tracePt t="8951" x="7613650" y="1993900"/>
          <p14:tracePt t="8967" x="7372350" y="1993900"/>
          <p14:tracePt t="8984" x="7092950" y="2032000"/>
          <p14:tracePt t="9001" x="6838950" y="2063750"/>
          <p14:tracePt t="9018" x="6508750" y="2127250"/>
          <p14:tracePt t="9034" x="6388100" y="2146300"/>
          <p14:tracePt t="9051" x="6134100" y="2190750"/>
          <p14:tracePt t="9068" x="5829300" y="2241550"/>
          <p14:tracePt t="9084" x="5708650" y="2247900"/>
          <p14:tracePt t="9101" x="5638800" y="2266950"/>
          <p14:tracePt t="9118" x="5543550" y="2292350"/>
          <p14:tracePt t="9135" x="5435600" y="2317750"/>
          <p14:tracePt t="9151" x="5334000" y="2355850"/>
          <p14:tracePt t="9167" x="5245100" y="2400300"/>
          <p14:tracePt t="9184" x="5200650" y="2444750"/>
          <p14:tracePt t="9201" x="5162550" y="2508250"/>
          <p14:tracePt t="9218" x="5130800" y="2559050"/>
          <p14:tracePt t="9234" x="5111750" y="2603500"/>
          <p14:tracePt t="9251" x="5099050" y="2635250"/>
          <p14:tracePt t="9268" x="5092700" y="2679700"/>
          <p14:tracePt t="9284" x="5099050" y="2717800"/>
          <p14:tracePt t="9301" x="5168900" y="2800350"/>
          <p14:tracePt t="9318" x="5213350" y="2825750"/>
          <p14:tracePt t="9334" x="5384800" y="2882900"/>
          <p14:tracePt t="9351" x="5734050" y="2933700"/>
          <p14:tracePt t="9368" x="6026150" y="2946400"/>
          <p14:tracePt t="9385" x="6356350" y="2946400"/>
          <p14:tracePt t="9402" x="6756400" y="2959100"/>
          <p14:tracePt t="9418" x="7067550" y="2959100"/>
          <p14:tracePt t="9435" x="7308850" y="2959100"/>
          <p14:tracePt t="9451" x="7473950" y="2940050"/>
          <p14:tracePt t="9468" x="7600950" y="2889250"/>
          <p14:tracePt t="9485" x="7734300" y="2863850"/>
          <p14:tracePt t="9501" x="7842250" y="2806700"/>
          <p14:tracePt t="9518" x="7912100" y="2749550"/>
          <p14:tracePt t="9535" x="7924800" y="2686050"/>
          <p14:tracePt t="9551" x="7905750" y="2603500"/>
          <p14:tracePt t="9568" x="7854950" y="2489200"/>
          <p14:tracePt t="9584" x="7848600" y="2438400"/>
          <p14:tracePt t="9602" x="7842250" y="2387600"/>
          <p14:tracePt t="9618" x="7835900" y="2362200"/>
          <p14:tracePt t="9634" x="7829550" y="2336800"/>
          <p14:tracePt t="9651" x="7823200" y="2330450"/>
          <p14:tracePt t="9685" x="7823200" y="232410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u="sng" dirty="0"/>
              <a:t>E</a:t>
            </a:r>
            <a:r>
              <a:rPr lang="en-US" b="1" u="sng" dirty="0"/>
              <a:t>NSEMBLE </a:t>
            </a:r>
            <a:r>
              <a:rPr lang="en-US" sz="5400" b="1" u="sng" dirty="0"/>
              <a:t>L</a:t>
            </a:r>
            <a:r>
              <a:rPr lang="en-US" b="1" u="sng" dirty="0"/>
              <a:t>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two or more networks</a:t>
            </a:r>
          </a:p>
          <a:p>
            <a:r>
              <a:rPr lang="en-US" dirty="0"/>
              <a:t>Improvement in accuracy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F03EAE-BDC2-4CB6-98FA-9F8C1BE73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6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8"/>
    </mc:Choice>
    <mc:Fallback>
      <p:transition spd="slow" advTm="24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040D-1E2B-437B-8000-8187E434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u="sng" dirty="0"/>
              <a:t>E</a:t>
            </a:r>
            <a:r>
              <a:rPr lang="en-US" b="1" u="sng" dirty="0"/>
              <a:t>VALUATION</a:t>
            </a:r>
            <a:r>
              <a:rPr lang="en-US" b="1" dirty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E30A1-3389-4227-B4F5-9C06EDC763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N is the number of images in the test set, M is the number of image class labels,  log is the natural logarithm,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1 if observation </a:t>
                </a:r>
                <a:r>
                  <a:rPr lang="en-US" dirty="0" err="1"/>
                  <a:t>i</a:t>
                </a:r>
                <a:r>
                  <a:rPr lang="en-US" dirty="0"/>
                  <a:t> belongs to class j and 0 otherwise,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predicted probability that observation </a:t>
                </a:r>
                <a:r>
                  <a:rPr lang="en-US" dirty="0" err="1"/>
                  <a:t>i</a:t>
                </a:r>
                <a:r>
                  <a:rPr lang="en-US" dirty="0"/>
                  <a:t> belongs to class j.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E30A1-3389-4227-B4F5-9C06EDC76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B3FC0E6-2844-41AE-8E8E-F3CABC4C6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56" y="1870075"/>
            <a:ext cx="4617487" cy="12157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0667B-200D-4F23-A3D5-D3B9D6D4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EBD1-4869-470B-B6E6-6B6E0CFE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21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3D13AF1-7451-435E-A685-96451157C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8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97"/>
    </mc:Choice>
    <mc:Fallback>
      <p:transition spd="slow" advTm="38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205" x="5981700" y="3873500"/>
          <p14:tracePt t="8216" x="6324600" y="3810000"/>
          <p14:tracePt t="8225" x="6762750" y="3683000"/>
          <p14:tracePt t="8231" x="7054850" y="3568700"/>
          <p14:tracePt t="8248" x="7207250" y="3511550"/>
          <p14:tracePt t="8265" x="7207250" y="3505200"/>
          <p14:tracePt t="8281" x="7181850" y="3479800"/>
          <p14:tracePt t="8315" x="7073900" y="3352800"/>
          <p14:tracePt t="8348" x="6870700" y="3060700"/>
          <p14:tracePt t="8381" x="6438900" y="2476500"/>
          <p14:tracePt t="8398" x="6223000" y="2222500"/>
          <p14:tracePt t="8415" x="6089650" y="2089150"/>
          <p14:tracePt t="8431" x="5994400" y="2025650"/>
          <p14:tracePt t="8448" x="5918200" y="1993900"/>
          <p14:tracePt t="8465" x="5886450" y="1974850"/>
          <p14:tracePt t="8483" x="5708650" y="1898650"/>
          <p14:tracePt t="8486" x="5651500" y="1892300"/>
          <p14:tracePt t="8498" x="5607050" y="1866900"/>
          <p14:tracePt t="8515" x="5505450" y="1809750"/>
          <p14:tracePt t="8532" x="5397500" y="1746250"/>
          <p14:tracePt t="8548" x="5270500" y="1657350"/>
          <p14:tracePt t="8565" x="5143500" y="1574800"/>
          <p14:tracePt t="8581" x="5029200" y="1511300"/>
          <p14:tracePt t="8598" x="4940300" y="1479550"/>
          <p14:tracePt t="8615" x="4819650" y="1460500"/>
          <p14:tracePt t="8632" x="4578350" y="1441450"/>
          <p14:tracePt t="8648" x="4349750" y="1428750"/>
          <p14:tracePt t="8665" x="4222750" y="1428750"/>
          <p14:tracePt t="8682" x="3905250" y="1416050"/>
          <p14:tracePt t="8698" x="3727450" y="1416050"/>
          <p14:tracePt t="8715" x="3562350" y="1454150"/>
          <p14:tracePt t="8732" x="3352800" y="1504950"/>
          <p14:tracePt t="8748" x="3117850" y="1555750"/>
          <p14:tracePt t="8765" x="2876550" y="1619250"/>
          <p14:tracePt t="8782" x="2628900" y="1695450"/>
          <p14:tracePt t="8798" x="2406650" y="1746250"/>
          <p14:tracePt t="8815" x="2222500" y="1809750"/>
          <p14:tracePt t="8832" x="1974850" y="1885950"/>
          <p14:tracePt t="8849" x="1701800" y="2000250"/>
          <p14:tracePt t="8865" x="1466850" y="2108200"/>
          <p14:tracePt t="8882" x="1403350" y="2222500"/>
          <p14:tracePt t="8899" x="1390650" y="2317750"/>
          <p14:tracePt t="8915" x="1454150" y="2508250"/>
          <p14:tracePt t="8932" x="1536700" y="2641600"/>
          <p14:tracePt t="8949" x="1574800" y="2698750"/>
          <p14:tracePt t="8966" x="1695450" y="2889250"/>
          <p14:tracePt t="8982" x="1822450" y="2971800"/>
          <p14:tracePt t="8999" x="2012950" y="3048000"/>
          <p14:tracePt t="9015" x="2254250" y="3079750"/>
          <p14:tracePt t="9032" x="2584450" y="3098800"/>
          <p14:tracePt t="9049" x="3035300" y="3117850"/>
          <p14:tracePt t="9065" x="3606800" y="3117850"/>
          <p14:tracePt t="9082" x="4229100" y="3117850"/>
          <p14:tracePt t="9099" x="4864100" y="3073400"/>
          <p14:tracePt t="9115" x="5499100" y="3022600"/>
          <p14:tracePt t="9132" x="6165850" y="2984500"/>
          <p14:tracePt t="9149" x="6280150" y="2971800"/>
          <p14:tracePt t="9165" x="6438900" y="2952750"/>
          <p14:tracePt t="9182" x="6515100" y="2901950"/>
          <p14:tracePt t="9199" x="6527800" y="2870200"/>
          <p14:tracePt t="9216" x="6534150" y="2813050"/>
          <p14:tracePt t="9232" x="6515100" y="2743200"/>
          <p14:tracePt t="9249" x="6464300" y="2641600"/>
          <p14:tracePt t="9266" x="6375400" y="2533650"/>
          <p14:tracePt t="9282" x="6273800" y="2432050"/>
          <p14:tracePt t="9299" x="6153150" y="2343150"/>
          <p14:tracePt t="9316" x="6038850" y="2254250"/>
          <p14:tracePt t="9334" x="5822950" y="2127250"/>
          <p14:tracePt t="9350" x="5715000" y="2076450"/>
          <p14:tracePt t="9366" x="5518150" y="2012950"/>
          <p14:tracePt t="9382" x="5308600" y="1962150"/>
          <p14:tracePt t="9399" x="5143500" y="1917700"/>
          <p14:tracePt t="9416" x="4972050" y="1905000"/>
          <p14:tracePt t="9432" x="4927600" y="1892300"/>
          <p14:tracePt t="9449" x="4870450" y="1892300"/>
          <p14:tracePt t="9466" x="4794250" y="1892300"/>
          <p14:tracePt t="9483" x="4730750" y="1892300"/>
          <p14:tracePt t="9499" x="4648200" y="1892300"/>
          <p14:tracePt t="9516" x="4559300" y="1892300"/>
          <p14:tracePt t="9533" x="4476750" y="1892300"/>
          <p14:tracePt t="9549" x="4406900" y="1905000"/>
          <p14:tracePt t="9566" x="4349750" y="1905000"/>
          <p14:tracePt t="9583" x="4311650" y="1905000"/>
          <p14:tracePt t="9599" x="4267200" y="1911350"/>
          <p14:tracePt t="9617" x="4191000" y="1911350"/>
          <p14:tracePt t="9634" x="4171950" y="1911350"/>
          <p14:tracePt t="9650" x="4102100" y="1911350"/>
          <p14:tracePt t="9667" x="3879850" y="1962150"/>
          <p14:tracePt t="9683" x="3575050" y="1993900"/>
          <p14:tracePt t="9699" x="3143250" y="2038350"/>
          <p14:tracePt t="9717" x="2609850" y="2063750"/>
          <p14:tracePt t="9733" x="2076450" y="2108200"/>
          <p14:tracePt t="9750" x="1581150" y="2184400"/>
          <p14:tracePt t="9766" x="1314450" y="2228850"/>
          <p14:tracePt t="9783" x="1130300" y="2279650"/>
          <p14:tracePt t="9799" x="1054100" y="2298700"/>
          <p14:tracePt t="9816" x="1035050" y="2311400"/>
          <p14:tracePt t="9833" x="1035050" y="2317750"/>
          <p14:tracePt t="9850" x="1035050" y="2336800"/>
          <p14:tracePt t="9867" x="1035050" y="2362200"/>
          <p14:tracePt t="9883" x="1035050" y="2400300"/>
          <p14:tracePt t="9900" x="1016000" y="2463800"/>
          <p14:tracePt t="9917" x="1009650" y="2482850"/>
          <p14:tracePt t="9933" x="1003300" y="2565400"/>
          <p14:tracePt t="9950" x="1085850" y="2686050"/>
          <p14:tracePt t="9966" x="1187450" y="2768600"/>
          <p14:tracePt t="9983" x="1365250" y="2851150"/>
          <p14:tracePt t="10000" x="1612900" y="2952750"/>
          <p14:tracePt t="10004" x="1822450" y="3022600"/>
          <p14:tracePt t="10017" x="2025650" y="3060700"/>
          <p14:tracePt t="10033" x="2343150" y="3105150"/>
          <p14:tracePt t="10050" x="2622550" y="3130550"/>
          <p14:tracePt t="10066" x="2914650" y="3130550"/>
          <p14:tracePt t="10084" x="3359150" y="3130550"/>
          <p14:tracePt t="10100" x="3441700" y="3130550"/>
          <p14:tracePt t="10152" x="3435350" y="3130550"/>
          <p14:tracePt t="10161" x="3429000" y="3130550"/>
          <p14:tracePt t="10181" x="3422650" y="3130550"/>
          <p14:tracePt t="10193" x="3422650" y="3124200"/>
          <p14:tracePt t="10203" x="3422650" y="3117850"/>
          <p14:tracePt t="10217" x="3422650" y="3105150"/>
          <p14:tracePt t="10233" x="3441700" y="3092450"/>
          <p14:tracePt t="10250" x="3467100" y="3079750"/>
          <p14:tracePt t="10267" x="3517900" y="3067050"/>
          <p14:tracePt t="10284" x="3594100" y="3035300"/>
          <p14:tracePt t="10300" x="3644900" y="3009900"/>
          <p14:tracePt t="10317" x="3689350" y="2965450"/>
          <p14:tracePt t="10334" x="3714750" y="2927350"/>
          <p14:tracePt t="10350" x="3746500" y="2870200"/>
          <p14:tracePt t="10367" x="3765550" y="2819400"/>
          <p14:tracePt t="10383" x="3797300" y="2730500"/>
          <p14:tracePt t="10400" x="3803650" y="2717800"/>
          <p14:tracePt t="10417" x="3803650" y="2705100"/>
          <p14:tracePt t="10434" x="3778250" y="2673350"/>
          <p14:tracePt t="10451" x="3727450" y="2647950"/>
          <p14:tracePt t="10467" x="3683000" y="2628900"/>
          <p14:tracePt t="10486" x="3638550" y="2609850"/>
          <p14:tracePt t="10491" x="3619500" y="2603500"/>
          <p14:tracePt t="10501" x="3606800" y="2597150"/>
          <p14:tracePt t="10517" x="3581400" y="2590800"/>
          <p14:tracePt t="10536" x="3562350" y="2584450"/>
          <p14:tracePt t="10550" x="3549650" y="2584450"/>
          <p14:tracePt t="10567" x="3524250" y="2590800"/>
          <p14:tracePt t="10584" x="3473450" y="2641600"/>
          <p14:tracePt t="10600" x="3460750" y="2654300"/>
          <p14:tracePt t="10617" x="3422650" y="2698750"/>
          <p14:tracePt t="10634" x="3390900" y="2736850"/>
          <p14:tracePt t="10650" x="3365500" y="2787650"/>
          <p14:tracePt t="10667" x="3365500" y="2813050"/>
          <p14:tracePt t="10684" x="3365500" y="2832100"/>
          <p14:tracePt t="10701" x="3397250" y="2870200"/>
          <p14:tracePt t="10717" x="3441700" y="2895600"/>
          <p14:tracePt t="10734" x="3467100" y="2901950"/>
          <p14:tracePt t="10750" x="3479800" y="2914650"/>
          <p14:tracePt t="10768" x="3524250" y="2914650"/>
          <p14:tracePt t="10787" x="3644900" y="2876550"/>
          <p14:tracePt t="10801" x="3714750" y="2844800"/>
          <p14:tracePt t="10817" x="3810000" y="2800350"/>
          <p14:tracePt t="10835" x="3854450" y="2774950"/>
          <p14:tracePt t="10851" x="3854450" y="2743200"/>
          <p14:tracePt t="10868" x="3841750" y="2679700"/>
          <p14:tracePt t="10885" x="3829050" y="2660650"/>
          <p14:tracePt t="10901" x="3771900" y="2622550"/>
          <p14:tracePt t="10919" x="3727450" y="2590800"/>
          <p14:tracePt t="10934" x="3708400" y="2584450"/>
          <p14:tracePt t="10951" x="3689350" y="2584450"/>
          <p14:tracePt t="10969" x="3657600" y="2584450"/>
          <p14:tracePt t="10985" x="3619500" y="2609850"/>
          <p14:tracePt t="10989" x="3594100" y="2622550"/>
          <p14:tracePt t="11001" x="3562350" y="2641600"/>
          <p14:tracePt t="11018" x="3524250" y="2673350"/>
          <p14:tracePt t="11035" x="3467100" y="2711450"/>
          <p14:tracePt t="11051" x="3435350" y="2755900"/>
          <p14:tracePt t="11068" x="3416300" y="2825750"/>
          <p14:tracePt t="11085" x="3416300" y="2844800"/>
          <p14:tracePt t="11101" x="3416300" y="2876550"/>
          <p14:tracePt t="11118" x="3454400" y="2921000"/>
          <p14:tracePt t="11135" x="3473450" y="2940050"/>
          <p14:tracePt t="11151" x="3492500" y="2946400"/>
          <p14:tracePt t="11168" x="3498850" y="2946400"/>
          <p14:tracePt t="11185" x="3511550" y="2946400"/>
          <p14:tracePt t="11202" x="3530600" y="2933700"/>
          <p14:tracePt t="11218" x="3556000" y="2921000"/>
          <p14:tracePt t="11235" x="3568700" y="2901950"/>
          <p14:tracePt t="11252" x="3581400" y="2882900"/>
          <p14:tracePt t="11268" x="3587750" y="2863850"/>
          <p14:tracePt t="11285" x="3587750" y="2851150"/>
          <p14:tracePt t="11301" x="3587750" y="2832100"/>
          <p14:tracePt t="11487" x="3587750" y="2825750"/>
          <p14:tracePt t="11515" x="3594100" y="2832100"/>
          <p14:tracePt t="11524" x="3600450" y="2832100"/>
          <p14:tracePt t="11549" x="3606800" y="2832100"/>
          <p14:tracePt t="11564" x="3613150" y="2832100"/>
          <p14:tracePt t="11580" x="3619500" y="2832100"/>
          <p14:tracePt t="11593" x="3625850" y="2832100"/>
          <p14:tracePt t="11615" x="3632200" y="2825750"/>
          <p14:tracePt t="11620" x="3632200" y="2806700"/>
          <p14:tracePt t="11630" x="3632200" y="2794000"/>
          <p14:tracePt t="11643" x="3632200" y="2774950"/>
          <p14:tracePt t="11659" x="3613150" y="2705100"/>
          <p14:tracePt t="11675" x="3594100" y="2654300"/>
          <p14:tracePt t="11692" x="3568700" y="2616200"/>
          <p14:tracePt t="11709" x="3524250" y="2571750"/>
          <p14:tracePt t="11725" x="3467100" y="2533650"/>
          <p14:tracePt t="11742" x="3422650" y="2527300"/>
          <p14:tracePt t="11759" x="3397250" y="2527300"/>
          <p14:tracePt t="11775" x="3378200" y="2527300"/>
          <p14:tracePt t="11792" x="3365500" y="2527300"/>
          <p14:tracePt t="11809" x="3340100" y="2552700"/>
          <p14:tracePt t="11826" x="3308350" y="2584450"/>
          <p14:tracePt t="11842" x="3276600" y="2603500"/>
          <p14:tracePt t="11860" x="3251200" y="2654300"/>
          <p14:tracePt t="11875" x="3244850" y="2667000"/>
          <p14:tracePt t="11892" x="3232150" y="2692400"/>
          <p14:tracePt t="11909" x="3225800" y="2717800"/>
          <p14:tracePt t="11927" x="3225800" y="2755900"/>
          <p14:tracePt t="11942" x="3225800" y="2768600"/>
          <p14:tracePt t="11959" x="3232150" y="2787650"/>
          <p14:tracePt t="11976" x="3238500" y="2806700"/>
          <p14:tracePt t="11993" x="3244850" y="2813050"/>
          <p14:tracePt t="11997" x="3251200" y="2819400"/>
          <p14:tracePt t="12009" x="3257550" y="2825750"/>
          <p14:tracePt t="12025" x="3263900" y="2825750"/>
          <p14:tracePt t="12043" x="3276600" y="2832100"/>
          <p14:tracePt t="12059" x="3289300" y="2838450"/>
          <p14:tracePt t="12076" x="3295650" y="2844800"/>
          <p14:tracePt t="12092" x="3302000" y="2851150"/>
          <p14:tracePt t="12109" x="3308350" y="2857500"/>
          <p14:tracePt t="12126" x="3321050" y="2857500"/>
          <p14:tracePt t="12143" x="3333750" y="2857500"/>
          <p14:tracePt t="12159" x="3340100" y="2863850"/>
          <p14:tracePt t="12347" x="3340100" y="2870200"/>
          <p14:tracePt t="12942" x="3346450" y="2870200"/>
          <p14:tracePt t="12952" x="3359150" y="2876550"/>
          <p14:tracePt t="12961" x="3384550" y="2889250"/>
          <p14:tracePt t="12968" x="3416300" y="2908300"/>
          <p14:tracePt t="12985" x="3435350" y="2914650"/>
          <p14:tracePt t="13001" x="3530600" y="2971800"/>
          <p14:tracePt t="13018" x="3613150" y="2997200"/>
          <p14:tracePt t="13051" x="3860800" y="3003550"/>
          <p14:tracePt t="13085" x="4298950" y="3003550"/>
          <p14:tracePt t="13118" x="4845050" y="2965450"/>
          <p14:tracePt t="13135" x="5022850" y="2946400"/>
          <p14:tracePt t="13151" x="5118100" y="2914650"/>
          <p14:tracePt t="13168" x="5149850" y="2857500"/>
          <p14:tracePt t="13185" x="5149850" y="2825750"/>
          <p14:tracePt t="13201" x="5130800" y="2768600"/>
          <p14:tracePt t="13218" x="5080000" y="2667000"/>
          <p14:tracePt t="13235" x="5067300" y="2635250"/>
          <p14:tracePt t="13251" x="5067300" y="2622550"/>
          <p14:tracePt t="13269" x="5073650" y="2609850"/>
          <p14:tracePt t="13285" x="5092700" y="2597150"/>
          <p14:tracePt t="13301" x="5111750" y="2578100"/>
          <p14:tracePt t="13318" x="5137150" y="2565400"/>
          <p14:tracePt t="13335" x="5156200" y="2546350"/>
          <p14:tracePt t="13351" x="5181600" y="2520950"/>
          <p14:tracePt t="13368" x="5232400" y="2438400"/>
          <p14:tracePt t="13385" x="5264150" y="2393950"/>
          <p14:tracePt t="13401" x="5276850" y="2311400"/>
          <p14:tracePt t="13418" x="5219700" y="2171700"/>
          <p14:tracePt t="13435" x="5124450" y="2089150"/>
          <p14:tracePt t="13452" x="5048250" y="2019300"/>
          <p14:tracePt t="13469" x="5022850" y="2000250"/>
          <p14:tracePt t="13485" x="5016500" y="1993900"/>
          <p14:tracePt t="13532" x="5010150" y="1993900"/>
          <p14:tracePt t="13541" x="5003800" y="1993900"/>
          <p14:tracePt t="13552" x="4991100" y="1993900"/>
          <p14:tracePt t="13568" x="4965700" y="2019300"/>
          <p14:tracePt t="13585" x="4921250" y="2057400"/>
          <p14:tracePt t="13602" x="4895850" y="2095500"/>
          <p14:tracePt t="13619" x="4876800" y="2159000"/>
          <p14:tracePt t="13635" x="4864100" y="2209800"/>
          <p14:tracePt t="13652" x="4838700" y="2305050"/>
          <p14:tracePt t="13669" x="4813300" y="2368550"/>
          <p14:tracePt t="13685" x="4806950" y="2387600"/>
          <p14:tracePt t="13705" x="4787900" y="2457450"/>
          <p14:tracePt t="13719" x="4781550" y="2501900"/>
          <p14:tracePt t="13735" x="4768850" y="2533650"/>
          <p14:tracePt t="13752" x="4768850" y="2578100"/>
          <p14:tracePt t="13769" x="4768850" y="2609850"/>
          <p14:tracePt t="13785" x="4781550" y="2641600"/>
          <p14:tracePt t="13802" x="4800600" y="2660650"/>
          <p14:tracePt t="13819" x="4826000" y="2673350"/>
          <p14:tracePt t="13835" x="4845050" y="2686050"/>
          <p14:tracePt t="13853" x="4876800" y="2698750"/>
          <p14:tracePt t="13869" x="4946650" y="2698750"/>
          <p14:tracePt t="13886" x="4965700" y="2698750"/>
          <p14:tracePt t="13902" x="5016500" y="2698750"/>
          <p14:tracePt t="13919" x="5048250" y="2692400"/>
          <p14:tracePt t="13936" x="5092700" y="2667000"/>
          <p14:tracePt t="13953" x="5124450" y="2647950"/>
          <p14:tracePt t="13969" x="5143500" y="2641600"/>
          <p14:tracePt t="13987" x="5168900" y="2597150"/>
          <p14:tracePt t="13991" x="5168900" y="2578100"/>
          <p14:tracePt t="14002" x="5175250" y="2552700"/>
          <p14:tracePt t="14019" x="5168900" y="2501900"/>
          <p14:tracePt t="14036" x="5130800" y="2451100"/>
          <p14:tracePt t="14052" x="5092700" y="2393950"/>
          <p14:tracePt t="14069" x="5048250" y="2343150"/>
          <p14:tracePt t="14086" x="5003800" y="2305050"/>
          <p14:tracePt t="14102" x="4965700" y="2279650"/>
          <p14:tracePt t="14119" x="4940300" y="2266950"/>
          <p14:tracePt t="14136" x="4921250" y="2254250"/>
          <p14:tracePt t="14152" x="4914900" y="2254250"/>
          <p14:tracePt t="14186" x="4908550" y="2254250"/>
          <p14:tracePt t="14203" x="4902200" y="2247900"/>
          <p14:tracePt t="14257" x="4895850" y="2247900"/>
          <p14:tracePt t="14284" x="4895850" y="2241550"/>
          <p14:tracePt t="14313" x="4889500" y="2241550"/>
          <p14:tracePt t="14334" x="4883150" y="2241550"/>
          <p14:tracePt t="14355" x="4883150" y="2235200"/>
          <p14:tracePt t="14367" x="4876800" y="2235200"/>
          <p14:tracePt t="14379" x="4870450" y="2228850"/>
          <p14:tracePt t="14403" x="4857750" y="2228850"/>
          <p14:tracePt t="14420" x="4845050" y="2216150"/>
          <p14:tracePt t="14459" x="4838700" y="2209800"/>
          <p14:tracePt t="14495" x="4832350" y="2209800"/>
          <p14:tracePt t="14511" x="4832350" y="2203450"/>
          <p14:tracePt t="14525" x="4826000" y="2203450"/>
          <p14:tracePt t="14582" x="4819650" y="2203450"/>
          <p14:tracePt t="15026" x="4819650" y="2197100"/>
          <p14:tracePt t="15400" x="4819650" y="2209800"/>
          <p14:tracePt t="15413" x="4819650" y="2222500"/>
          <p14:tracePt t="15423" x="4819650" y="2241550"/>
          <p14:tracePt t="15430" x="4819650" y="2254250"/>
          <p14:tracePt t="15442" x="4826000" y="2292350"/>
          <p14:tracePt t="15459" x="4826000" y="2305050"/>
          <p14:tracePt t="15475" x="4832350" y="2324100"/>
          <p14:tracePt t="15509" x="4845050" y="2419350"/>
          <p14:tracePt t="15542" x="4864100" y="2489200"/>
          <p14:tracePt t="15546" x="4864100" y="2520950"/>
          <p14:tracePt t="15576" x="4883150" y="2584450"/>
          <p14:tracePt t="15592" x="4883150" y="2616200"/>
          <p14:tracePt t="15609" x="4889500" y="2635250"/>
          <p14:tracePt t="15626" x="4889500" y="2647950"/>
          <p14:tracePt t="15642" x="4895850" y="2654300"/>
          <p14:tracePt t="15659" x="4895850" y="2667000"/>
          <p14:tracePt t="15676" x="4902200" y="2673350"/>
          <p14:tracePt t="15692" x="4902200" y="2686050"/>
          <p14:tracePt t="15709" x="4902200" y="2705100"/>
          <p14:tracePt t="15725" x="4914900" y="2717800"/>
          <p14:tracePt t="15742" x="4914900" y="2730500"/>
          <p14:tracePt t="15759" x="4927600" y="2743200"/>
          <p14:tracePt t="15777" x="4933950" y="2762250"/>
          <p14:tracePt t="15792" x="4940300" y="2768600"/>
          <p14:tracePt t="15809" x="4946650" y="2768600"/>
          <p14:tracePt t="15826" x="4946650" y="2774950"/>
          <p14:tracePt t="15938" x="4946650" y="2762250"/>
          <p14:tracePt t="15948" x="4946650" y="2749550"/>
          <p14:tracePt t="15959" x="4946650" y="2736850"/>
          <p14:tracePt t="15976" x="4946650" y="2724150"/>
          <p14:tracePt t="15992" x="4946650" y="2698750"/>
          <p14:tracePt t="16009" x="4946650" y="2686050"/>
          <p14:tracePt t="16043" x="4946650" y="2667000"/>
          <p14:tracePt t="16060" x="4946650" y="2654300"/>
          <p14:tracePt t="16076" x="4946650" y="2641600"/>
          <p14:tracePt t="16093" x="4946650" y="2635250"/>
          <p14:tracePt t="16179" x="4953000" y="2647950"/>
          <p14:tracePt t="16190" x="4953000" y="2673350"/>
          <p14:tracePt t="16206" x="4953000" y="2686050"/>
          <p14:tracePt t="16211" x="4953000" y="2698750"/>
          <p14:tracePt t="16226" x="4953000" y="2711450"/>
          <p14:tracePt t="16243" x="4953000" y="2717800"/>
          <p14:tracePt t="16260" x="4953000" y="2724150"/>
          <p14:tracePt t="16276" x="4953000" y="2730500"/>
          <p14:tracePt t="16293" x="4959350" y="2730500"/>
          <p14:tracePt t="16326" x="4965700" y="2730500"/>
          <p14:tracePt t="16367" x="4965700" y="2717800"/>
          <p14:tracePt t="16372" x="4965700" y="2705100"/>
          <p14:tracePt t="16382" x="4965700" y="2692400"/>
          <p14:tracePt t="16393" x="4965700" y="2673350"/>
          <p14:tracePt t="16410" x="4965700" y="2616200"/>
          <p14:tracePt t="16426" x="4965700" y="2603500"/>
          <p14:tracePt t="16445" x="4965700" y="2590800"/>
          <p14:tracePt t="16460" x="4965700" y="2578100"/>
          <p14:tracePt t="16477" x="4965700" y="2565400"/>
          <p14:tracePt t="16609" x="4978400" y="2565400"/>
          <p14:tracePt t="16614" x="4978400" y="2584450"/>
          <p14:tracePt t="16627" x="4984750" y="2584450"/>
          <p14:tracePt t="16644" x="4991100" y="2590800"/>
          <p14:tracePt t="16660" x="4997450" y="2603500"/>
          <p14:tracePt t="16677" x="4997450" y="2616200"/>
          <p14:tracePt t="16694" x="5010150" y="2622550"/>
          <p14:tracePt t="16727" x="5016500" y="2622550"/>
          <p14:tracePt t="16744" x="5022850" y="2622550"/>
          <p14:tracePt t="16760" x="5035550" y="2622550"/>
          <p14:tracePt t="16777" x="5048250" y="2616200"/>
          <p14:tracePt t="16794" x="5060950" y="2603500"/>
          <p14:tracePt t="16875" x="5067300" y="2603500"/>
          <p14:tracePt t="16885" x="5067300" y="2616200"/>
          <p14:tracePt t="16894" x="5073650" y="2635250"/>
          <p14:tracePt t="16910" x="5080000" y="2660650"/>
          <p14:tracePt t="16927" x="5080000" y="2692400"/>
          <p14:tracePt t="16943" x="5080000" y="2717800"/>
          <p14:tracePt t="16961" x="5080000" y="2743200"/>
          <p14:tracePt t="17068" x="5073650" y="2743200"/>
          <p14:tracePt t="17078" x="5073650" y="2730500"/>
          <p14:tracePt t="17083" x="5073650" y="2717800"/>
          <p14:tracePt t="17097" x="5073650" y="2705100"/>
          <p14:tracePt t="17111" x="5073650" y="2698750"/>
          <p14:tracePt t="17174" x="5073650" y="2692400"/>
          <p14:tracePt t="17180" x="5080000" y="2692400"/>
          <p14:tracePt t="17200" x="5080000" y="2686050"/>
          <p14:tracePt t="17211" x="5080000" y="2679700"/>
          <p14:tracePt t="17228" x="5092700" y="2667000"/>
          <p14:tracePt t="17244" x="5099050" y="2660650"/>
          <p14:tracePt t="17261" x="5099050" y="2647950"/>
          <p14:tracePt t="17278" x="5105400" y="2635250"/>
          <p14:tracePt t="17294" x="5111750" y="2628900"/>
          <p14:tracePt t="17328" x="5118100" y="2622550"/>
          <p14:tracePt t="20968" x="5111750" y="2609850"/>
          <p14:tracePt t="20977" x="5080000" y="2590800"/>
          <p14:tracePt t="20984" x="5048250" y="2578100"/>
          <p14:tracePt t="20994" x="5035550" y="2565400"/>
          <p14:tracePt t="21103" x="5060950" y="2571750"/>
          <p14:tracePt t="21113" x="5080000" y="2584450"/>
          <p14:tracePt t="21123" x="5092700" y="2590800"/>
          <p14:tracePt t="21144" x="5162550" y="2628900"/>
          <p14:tracePt t="21178" x="5473700" y="2667000"/>
          <p14:tracePt t="21194" x="5689600" y="2692400"/>
          <p14:tracePt t="21211" x="5880100" y="2692400"/>
          <p14:tracePt t="21227" x="6045200" y="2698750"/>
          <p14:tracePt t="21244" x="6159500" y="2698750"/>
          <p14:tracePt t="21261" x="6191250" y="2686050"/>
          <p14:tracePt t="21278" x="6197600" y="2673350"/>
          <p14:tracePt t="21294" x="6203950" y="2622550"/>
          <p14:tracePt t="21311" x="6203950" y="2565400"/>
          <p14:tracePt t="21328" x="6203950" y="2482850"/>
          <p14:tracePt t="21345" x="6203950" y="2457450"/>
          <p14:tracePt t="21361" x="6203950" y="2451100"/>
          <p14:tracePt t="21378" x="6210300" y="2438400"/>
          <p14:tracePt t="21395" x="6223000" y="2438400"/>
          <p14:tracePt t="21429" x="6223000" y="2432050"/>
          <p14:tracePt t="21445" x="6216650" y="2425700"/>
          <p14:tracePt t="21461" x="6184900" y="2400300"/>
          <p14:tracePt t="21478" x="6153150" y="2368550"/>
          <p14:tracePt t="21495" x="6108700" y="2324100"/>
          <p14:tracePt t="21511" x="6076950" y="2305050"/>
          <p14:tracePt t="21528" x="6026150" y="2273300"/>
          <p14:tracePt t="21533" x="6000750" y="2254250"/>
          <p14:tracePt t="21545" x="5981700" y="2247900"/>
          <p14:tracePt t="21561" x="5956300" y="2235200"/>
          <p14:tracePt t="21578" x="5937250" y="2235200"/>
          <p14:tracePt t="21595" x="5924550" y="2235200"/>
          <p14:tracePt t="21611" x="5892800" y="2260600"/>
          <p14:tracePt t="21628" x="5867400" y="2273300"/>
          <p14:tracePt t="21646" x="5842000" y="2292350"/>
          <p14:tracePt t="21662" x="5816600" y="2311400"/>
          <p14:tracePt t="21678" x="5791200" y="2336800"/>
          <p14:tracePt t="21695" x="5772150" y="2381250"/>
          <p14:tracePt t="21711" x="5753100" y="2432050"/>
          <p14:tracePt t="21728" x="5753100" y="2489200"/>
          <p14:tracePt t="21746" x="5753100" y="2546350"/>
          <p14:tracePt t="21762" x="5753100" y="2559050"/>
          <p14:tracePt t="21778" x="5759450" y="2578100"/>
          <p14:tracePt t="21795" x="5778500" y="2597150"/>
          <p14:tracePt t="21812" x="5797550" y="2609850"/>
          <p14:tracePt t="21829" x="5810250" y="2616200"/>
          <p14:tracePt t="21845" x="5816600" y="2622550"/>
          <p14:tracePt t="21862" x="5842000" y="2628900"/>
          <p14:tracePt t="21879" x="5873750" y="2628900"/>
          <p14:tracePt t="21895" x="5886450" y="2628900"/>
          <p14:tracePt t="21912" x="5911850" y="2628900"/>
          <p14:tracePt t="21929" x="5956300" y="2590800"/>
          <p14:tracePt t="21946" x="6013450" y="2559050"/>
          <p14:tracePt t="21962" x="6064250" y="2514600"/>
          <p14:tracePt t="21978" x="6089650" y="2451100"/>
          <p14:tracePt t="21995" x="6096000" y="2413000"/>
          <p14:tracePt t="22012" x="6096000" y="2374900"/>
          <p14:tracePt t="22028" x="6051550" y="2305050"/>
          <p14:tracePt t="22033" x="6032500" y="2286000"/>
          <p14:tracePt t="22045" x="6007100" y="2260600"/>
          <p14:tracePt t="22062" x="5956300" y="2241550"/>
          <p14:tracePt t="22079" x="5930900" y="2241550"/>
          <p14:tracePt t="22095" x="5899150" y="2241550"/>
          <p14:tracePt t="22112" x="5848350" y="2247900"/>
          <p14:tracePt t="22129" x="5835650" y="2254250"/>
          <p14:tracePt t="22146" x="5816600" y="2286000"/>
          <p14:tracePt t="22162" x="5810250" y="2317750"/>
          <p14:tracePt t="22179" x="5803900" y="2368550"/>
          <p14:tracePt t="22196" x="5803900" y="2406650"/>
          <p14:tracePt t="22212" x="5803900" y="2451100"/>
          <p14:tracePt t="22229" x="5803900" y="2482850"/>
          <p14:tracePt t="22246" x="5803900" y="2501900"/>
          <p14:tracePt t="22262" x="5803900" y="2520950"/>
          <p14:tracePt t="22279" x="5803900" y="2533650"/>
          <p14:tracePt t="22296" x="5803900" y="2552700"/>
          <p14:tracePt t="22313" x="5810250" y="2559050"/>
          <p14:tracePt t="22404" x="5810250" y="2546350"/>
          <p14:tracePt t="22413" x="5803900" y="2533650"/>
          <p14:tracePt t="22419" x="5803900" y="2527300"/>
          <p14:tracePt t="22446" x="5797550" y="2527300"/>
          <p14:tracePt t="22456" x="5797550" y="2514600"/>
          <p14:tracePt t="22462" x="5791200" y="2508250"/>
          <p14:tracePt t="22479" x="5784850" y="2501900"/>
          <p14:tracePt t="22496" x="5778500" y="2495550"/>
          <p14:tracePt t="22512" x="5765800" y="2495550"/>
          <p14:tracePt t="25641" x="5753100" y="2489200"/>
          <p14:tracePt t="25651" x="5740400" y="2470150"/>
          <p14:tracePt t="25657" x="5708650" y="2457450"/>
          <p14:tracePt t="25668" x="5689600" y="2444750"/>
          <p14:tracePt t="25685" x="5651500" y="2425700"/>
          <p14:tracePt t="25702" x="5638800" y="2419350"/>
          <p14:tracePt t="25736" x="5549900" y="2438400"/>
          <p14:tracePt t="25830" x="5549900" y="2451100"/>
          <p14:tracePt t="25853" x="5549900" y="2457450"/>
          <p14:tracePt t="25870" x="5549900" y="2463800"/>
          <p14:tracePt t="25879" x="5549900" y="2470150"/>
          <p14:tracePt t="25885" x="5543550" y="2476500"/>
          <p14:tracePt t="25910" x="5543550" y="2482850"/>
          <p14:tracePt t="25920" x="5543550" y="2489200"/>
          <p14:tracePt t="25960" x="5543550" y="2495550"/>
          <p14:tracePt t="25999" x="5537200" y="2495550"/>
          <p14:tracePt t="26015" x="5530850" y="2495550"/>
          <p14:tracePt t="26033" x="5524500" y="2501900"/>
          <p14:tracePt t="26041" x="5518150" y="2501900"/>
          <p14:tracePt t="26052" x="5511800" y="2501900"/>
          <p14:tracePt t="26069" x="5499100" y="2514600"/>
          <p14:tracePt t="26085" x="5480050" y="2527300"/>
          <p14:tracePt t="26103" x="5454650" y="2552700"/>
          <p14:tracePt t="26119" x="5441950" y="2559050"/>
          <p14:tracePt t="26136" x="5416550" y="2590800"/>
          <p14:tracePt t="26152" x="5403850" y="2597150"/>
          <p14:tracePt t="26169" x="5403850" y="2609850"/>
          <p14:tracePt t="26186" x="5403850" y="2616200"/>
          <p14:tracePt t="26202" x="5410200" y="2622550"/>
          <p14:tracePt t="26219" x="5416550" y="2628900"/>
          <p14:tracePt t="26235" x="5441950" y="2641600"/>
          <p14:tracePt t="26252" x="5467350" y="2667000"/>
          <p14:tracePt t="26270" x="5505450" y="2686050"/>
          <p14:tracePt t="26286" x="5537200" y="2705100"/>
          <p14:tracePt t="26303" x="5562600" y="2717800"/>
          <p14:tracePt t="26319" x="5575300" y="2717800"/>
          <p14:tracePt t="26336" x="5588000" y="2736850"/>
          <p14:tracePt t="26353" x="5607050" y="2736850"/>
          <p14:tracePt t="26369" x="5638800" y="2762250"/>
          <p14:tracePt t="26386" x="5664200" y="2768600"/>
          <p14:tracePt t="26403" x="5683250" y="2768600"/>
          <p14:tracePt t="26419" x="5702300" y="2768600"/>
          <p14:tracePt t="26436" x="5715000" y="2768600"/>
          <p14:tracePt t="26452" x="5727700" y="2762250"/>
          <p14:tracePt t="26469" x="5753100" y="2730500"/>
          <p14:tracePt t="26486" x="5778500" y="2692400"/>
          <p14:tracePt t="26502" x="5829300" y="2635250"/>
          <p14:tracePt t="26519" x="5861050" y="2559050"/>
          <p14:tracePt t="26536" x="5886450" y="2463800"/>
          <p14:tracePt t="26552" x="5899150" y="2413000"/>
          <p14:tracePt t="26569" x="5899150" y="2368550"/>
          <p14:tracePt t="26586" x="5899150" y="2336800"/>
          <p14:tracePt t="26603" x="5892800" y="2324100"/>
          <p14:tracePt t="26609" x="5886450" y="2311400"/>
          <p14:tracePt t="26620" x="5867400" y="2292350"/>
          <p14:tracePt t="26636" x="5848350" y="2266950"/>
          <p14:tracePt t="26653" x="5848350" y="2254250"/>
          <p14:tracePt t="26670" x="5842000" y="2247900"/>
          <p14:tracePt t="26747" x="5835650" y="2247900"/>
          <p14:tracePt t="26767" x="5835650" y="2241550"/>
          <p14:tracePt t="26781" x="5829300" y="2241550"/>
          <p14:tracePt t="26798" x="5829300" y="2235200"/>
          <p14:tracePt t="26807" x="5822950" y="2235200"/>
          <p14:tracePt t="26918" x="5816600" y="2235200"/>
          <p14:tracePt t="26927" x="5810250" y="2235200"/>
          <p14:tracePt t="26936" x="5791200" y="2235200"/>
          <p14:tracePt t="26953" x="5753100" y="2254250"/>
          <p14:tracePt t="26970" x="5702300" y="2273300"/>
          <p14:tracePt t="26986" x="5651500" y="2286000"/>
          <p14:tracePt t="27003" x="5626100" y="2305050"/>
          <p14:tracePt t="27020" x="5600700" y="2324100"/>
          <p14:tracePt t="27037" x="5575300" y="2349500"/>
          <p14:tracePt t="27053" x="5556250" y="2381250"/>
          <p14:tracePt t="27070" x="5549900" y="2419350"/>
          <p14:tracePt t="27103" x="5549900" y="2438400"/>
          <p14:tracePt t="27108" x="5549900" y="2444750"/>
          <p14:tracePt t="27146" x="5556250" y="2451100"/>
          <p14:tracePt t="27170" x="5562600" y="2451100"/>
          <p14:tracePt t="27176" x="5568950" y="2457450"/>
          <p14:tracePt t="27191" x="5575300" y="2457450"/>
          <p14:tracePt t="27204" x="5581650" y="2457450"/>
          <p14:tracePt t="27220" x="5594350" y="2463800"/>
          <p14:tracePt t="27237" x="5600700" y="2463800"/>
          <p14:tracePt t="27253" x="5607050" y="2463800"/>
          <p14:tracePt t="27270" x="5619750" y="2463800"/>
          <p14:tracePt t="27287" x="5626100" y="2463800"/>
          <p14:tracePt t="27304" x="5632450" y="2476500"/>
          <p14:tracePt t="27321" x="5664200" y="2495550"/>
          <p14:tracePt t="27337" x="5702300" y="2520950"/>
          <p14:tracePt t="27354" x="5721350" y="2552700"/>
          <p14:tracePt t="27371" x="5759450" y="2597150"/>
          <p14:tracePt t="27387" x="5784850" y="2628900"/>
          <p14:tracePt t="27404" x="5810250" y="2647950"/>
          <p14:tracePt t="27420" x="5829300" y="2660650"/>
          <p14:tracePt t="27437" x="5835650" y="2667000"/>
          <p14:tracePt t="27454" x="5854700" y="2667000"/>
          <p14:tracePt t="27471" x="5892800" y="2641600"/>
          <p14:tracePt t="27487" x="5930900" y="2559050"/>
          <p14:tracePt t="27504" x="5943600" y="2489200"/>
          <p14:tracePt t="27521" x="5943600" y="2393950"/>
          <p14:tracePt t="27537" x="5880100" y="2305050"/>
          <p14:tracePt t="27554" x="5772150" y="2197100"/>
          <p14:tracePt t="27571" x="5753100" y="2190750"/>
          <p14:tracePt t="27588" x="5727700" y="2190750"/>
          <p14:tracePt t="27604" x="5702300" y="2235200"/>
          <p14:tracePt t="27621" x="5676900" y="2330450"/>
          <p14:tracePt t="27637" x="5645150" y="2432050"/>
          <p14:tracePt t="27655" x="5645150" y="2520950"/>
          <p14:tracePt t="27670" x="5645150" y="2622550"/>
          <p14:tracePt t="27688" x="5645150" y="2692400"/>
          <p14:tracePt t="27704" x="5670550" y="2717800"/>
          <p14:tracePt t="27721" x="5676900" y="2730500"/>
          <p14:tracePt t="27755" x="5727700" y="2705100"/>
          <p14:tracePt t="27770" x="5740400" y="2686050"/>
          <p14:tracePt t="27787" x="5778500" y="2609850"/>
          <p14:tracePt t="27805" x="5835650" y="2482850"/>
          <p14:tracePt t="27821" x="5842000" y="2413000"/>
          <p14:tracePt t="27837" x="5842000" y="2374900"/>
          <p14:tracePt t="27854" x="5842000" y="2368550"/>
          <p14:tracePt t="27871" x="5842000" y="2362200"/>
          <p14:tracePt t="27938" x="5842000" y="2355850"/>
          <p14:tracePt t="28038" x="5835650" y="2355850"/>
          <p14:tracePt t="28048" x="5829300" y="2362200"/>
          <p14:tracePt t="28057" x="5810250" y="2374900"/>
          <p14:tracePt t="28071" x="5765800" y="2400300"/>
          <p14:tracePt t="28088" x="5683250" y="2463800"/>
          <p14:tracePt t="28104" x="5645150" y="2482850"/>
          <p14:tracePt t="28121" x="5626100" y="2489200"/>
          <p14:tracePt t="28144" x="5619750" y="2489200"/>
          <p14:tracePt t="28154" x="5613400" y="2489200"/>
          <p14:tracePt t="28180" x="5607050" y="2489200"/>
          <p14:tracePt t="28188" x="5607050" y="2482850"/>
          <p14:tracePt t="28205" x="5607050" y="2470150"/>
          <p14:tracePt t="28221" x="5613400" y="2425700"/>
          <p14:tracePt t="28239" x="5638800" y="2387600"/>
          <p14:tracePt t="28255" x="5645150" y="2381250"/>
          <p14:tracePt t="28271" x="5657850" y="2355850"/>
          <p14:tracePt t="28289" x="5657850" y="2317750"/>
          <p14:tracePt t="28306" x="5638800" y="2279650"/>
          <p14:tracePt t="28322" x="5588000" y="2247900"/>
          <p14:tracePt t="28338" x="5543550" y="2235200"/>
          <p14:tracePt t="28355" x="5448300" y="2228850"/>
          <p14:tracePt t="28371" x="5397500" y="2228850"/>
          <p14:tracePt t="28388" x="5353050" y="2247900"/>
          <p14:tracePt t="28405" x="5321300" y="2266950"/>
          <p14:tracePt t="28422" x="5289550" y="2292350"/>
          <p14:tracePt t="28438" x="5257800" y="2343150"/>
          <p14:tracePt t="28455" x="5226050" y="2406650"/>
          <p14:tracePt t="28472" x="5213350" y="2470150"/>
          <p14:tracePt t="28488" x="5213350" y="2514600"/>
          <p14:tracePt t="28505" x="5245100" y="2571750"/>
          <p14:tracePt t="28521" x="5334000" y="2635250"/>
          <p14:tracePt t="28538" x="5365750" y="2647950"/>
          <p14:tracePt t="28555" x="5435600" y="2667000"/>
          <p14:tracePt t="28573" x="5562600" y="2667000"/>
          <p14:tracePt t="28588" x="5676900" y="2616200"/>
          <p14:tracePt t="28605" x="5816600" y="2546350"/>
          <p14:tracePt t="28623" x="5949950" y="2470150"/>
          <p14:tracePt t="28627" x="6019800" y="2438400"/>
          <p14:tracePt t="28638" x="6051550" y="2406650"/>
          <p14:tracePt t="28655" x="6076950" y="2368550"/>
          <p14:tracePt t="28672" x="6076950" y="2330450"/>
          <p14:tracePt t="28688" x="6026150" y="2273300"/>
          <p14:tracePt t="28705" x="5949950" y="2222500"/>
          <p14:tracePt t="28722" x="5873750" y="2190750"/>
          <p14:tracePt t="28738" x="5854700" y="2190750"/>
          <p14:tracePt t="28755" x="5835650" y="2190750"/>
          <p14:tracePt t="28771" x="5810250" y="2203450"/>
          <p14:tracePt t="28788" x="5753100" y="2260600"/>
          <p14:tracePt t="28805" x="5702300" y="2298700"/>
          <p14:tracePt t="28822" x="5651500" y="2336800"/>
          <p14:tracePt t="28840" x="5556250" y="2406650"/>
          <p14:tracePt t="28855" x="5499100" y="2451100"/>
          <p14:tracePt t="28872" x="5461000" y="2476500"/>
          <p14:tracePt t="28889" x="5454650" y="2495550"/>
          <p14:tracePt t="28906" x="5448300" y="2514600"/>
          <p14:tracePt t="29041" x="5441950" y="2514600"/>
          <p14:tracePt t="29048" x="5422900" y="2514600"/>
          <p14:tracePt t="29058" x="5384800" y="2514600"/>
          <p14:tracePt t="29072" x="5270500" y="2520950"/>
          <p14:tracePt t="29088" x="5111750" y="2540000"/>
          <p14:tracePt t="29105" x="5010150" y="2559050"/>
          <p14:tracePt t="29122" x="4667250" y="2603500"/>
          <p14:tracePt t="29139" x="4495800" y="2622550"/>
          <p14:tracePt t="29156" x="4413250" y="2647950"/>
          <p14:tracePt t="29172" x="4368800" y="2654300"/>
          <p14:tracePt t="29189" x="4337050" y="2673350"/>
          <p14:tracePt t="29207" x="4273550" y="2692400"/>
          <p14:tracePt t="29222" x="4254500" y="2692400"/>
          <p14:tracePt t="29239" x="4184650" y="2698750"/>
          <p14:tracePt t="29256" x="4114800" y="2705100"/>
          <p14:tracePt t="29273" x="4019550" y="2717800"/>
          <p14:tracePt t="29289" x="3937000" y="2730500"/>
          <p14:tracePt t="29305" x="3886200" y="2730500"/>
          <p14:tracePt t="29323" x="3676650" y="2755900"/>
          <p14:tracePt t="29339" x="3511550" y="2755900"/>
          <p14:tracePt t="29356" x="3390900" y="2743200"/>
          <p14:tracePt t="29373" x="3340100" y="2724150"/>
          <p14:tracePt t="29389" x="3333750" y="2711450"/>
          <p14:tracePt t="29406" x="3327400" y="2698750"/>
          <p14:tracePt t="29423" x="3314700" y="2692400"/>
          <p14:tracePt t="29439" x="3308350" y="2679700"/>
          <p14:tracePt t="29476" x="3308350" y="2673350"/>
          <p14:tracePt t="29489" x="3308350" y="2667000"/>
          <p14:tracePt t="29506" x="3302000" y="2660650"/>
          <p14:tracePt t="29523" x="3295650" y="2635250"/>
          <p14:tracePt t="29540" x="3289300" y="2609850"/>
          <p14:tracePt t="29556" x="3276600" y="2584450"/>
          <p14:tracePt t="29572" x="3276600" y="2571750"/>
          <p14:tracePt t="29589" x="3276600" y="2565400"/>
          <p14:tracePt t="29607" x="3270250" y="2546350"/>
          <p14:tracePt t="29611" x="3270250" y="2533650"/>
          <p14:tracePt t="29622" x="3270250" y="2520950"/>
          <p14:tracePt t="29639" x="3270250" y="2476500"/>
          <p14:tracePt t="29656" x="3270250" y="2432050"/>
          <p14:tracePt t="29674" x="3257550" y="2413000"/>
          <p14:tracePt t="29690" x="3251200" y="2406650"/>
          <p14:tracePt t="29734" x="3251200" y="2419350"/>
          <p14:tracePt t="29744" x="3270250" y="2451100"/>
          <p14:tracePt t="29757" x="3308350" y="2495550"/>
          <p14:tracePt t="29773" x="3352800" y="2540000"/>
          <p14:tracePt t="29790" x="3384550" y="2571750"/>
          <p14:tracePt t="29807" x="3625850" y="2660650"/>
          <p14:tracePt t="29823" x="3867150" y="2711450"/>
          <p14:tracePt t="29839" x="4368800" y="2730500"/>
          <p14:tracePt t="29857" x="4940300" y="2730500"/>
          <p14:tracePt t="29873" x="5613400" y="2730500"/>
          <p14:tracePt t="29890" x="6191250" y="2705100"/>
          <p14:tracePt t="29906" x="6642100" y="2673350"/>
          <p14:tracePt t="29923" x="6877050" y="2641600"/>
          <p14:tracePt t="29940" x="6946900" y="2622550"/>
          <p14:tracePt t="29973" x="6946900" y="2616200"/>
          <p14:tracePt t="29990" x="6826250" y="2590800"/>
          <p14:tracePt t="30007" x="6515100" y="2546350"/>
          <p14:tracePt t="30023" x="6007100" y="2514600"/>
          <p14:tracePt t="30040" x="5562600" y="2514600"/>
          <p14:tracePt t="30056" x="5372100" y="2540000"/>
          <p14:tracePt t="30073" x="5276850" y="2571750"/>
          <p14:tracePt t="30091" x="5111750" y="2635250"/>
          <p14:tracePt t="30107" x="5092700" y="2654300"/>
          <p14:tracePt t="30123" x="5092700" y="2660650"/>
          <p14:tracePt t="30140" x="5092700" y="2667000"/>
          <p14:tracePt t="30284" x="5086350" y="2667000"/>
          <p14:tracePt t="30294" x="5067300" y="2679700"/>
          <p14:tracePt t="30300" x="5048250" y="2692400"/>
          <p14:tracePt t="30308" x="5016500" y="2698750"/>
          <p14:tracePt t="30324" x="4895850" y="2743200"/>
          <p14:tracePt t="30340" x="4711700" y="2774950"/>
          <p14:tracePt t="30357" x="4495800" y="2806700"/>
          <p14:tracePt t="30373" x="4286250" y="2838450"/>
          <p14:tracePt t="30390" x="4146550" y="2838450"/>
          <p14:tracePt t="30407" x="4089400" y="2838450"/>
          <p14:tracePt t="30424" x="4083050" y="2838450"/>
          <p14:tracePt t="30480" x="4083050" y="2844800"/>
          <p14:tracePt t="30485" x="4089400" y="2851150"/>
          <p14:tracePt t="30494" x="4095750" y="2857500"/>
          <p14:tracePt t="30507" x="4114800" y="2863850"/>
          <p14:tracePt t="30525" x="4279900" y="2870200"/>
          <p14:tracePt t="30540" x="4508500" y="2870200"/>
          <p14:tracePt t="30558" x="4800600" y="2870200"/>
          <p14:tracePt t="30575" x="5041900" y="2870200"/>
          <p14:tracePt t="30591" x="5251450" y="2870200"/>
          <p14:tracePt t="30607" x="5454650" y="2870200"/>
          <p14:tracePt t="30624" x="5613400" y="2838450"/>
          <p14:tracePt t="30641" x="5727700" y="2781300"/>
          <p14:tracePt t="30657" x="5816600" y="2730500"/>
          <p14:tracePt t="30674" x="5899150" y="2647950"/>
          <p14:tracePt t="30691" x="5949950" y="2559050"/>
          <p14:tracePt t="30707" x="5975350" y="2476500"/>
          <p14:tracePt t="30724" x="5943600" y="2381250"/>
          <p14:tracePt t="30741" x="5842000" y="2317750"/>
          <p14:tracePt t="30757" x="5759450" y="2292350"/>
          <p14:tracePt t="30774" x="5480050" y="2235200"/>
          <p14:tracePt t="30791" x="4883150" y="2178050"/>
          <p14:tracePt t="30808" x="4533900" y="2165350"/>
          <p14:tracePt t="30824" x="4254500" y="2159000"/>
          <p14:tracePt t="30841" x="4013200" y="2146300"/>
          <p14:tracePt t="30857" x="3822700" y="2146300"/>
          <p14:tracePt t="30874" x="3695700" y="2146300"/>
          <p14:tracePt t="30891" x="3644900" y="2152650"/>
          <p14:tracePt t="30908" x="3613150" y="2159000"/>
          <p14:tracePt t="30924" x="3587750" y="2178050"/>
          <p14:tracePt t="30941" x="3530600" y="2209800"/>
          <p14:tracePt t="30958" x="3467100" y="2241550"/>
          <p14:tracePt t="30974" x="3384550" y="2286000"/>
          <p14:tracePt t="30991" x="3321050" y="2311400"/>
          <p14:tracePt t="31008" x="3263900" y="2343150"/>
          <p14:tracePt t="31025" x="3238500" y="2362200"/>
          <p14:tracePt t="31041" x="3232150" y="2374900"/>
          <p14:tracePt t="31058" x="3213100" y="2432050"/>
          <p14:tracePt t="31074" x="3206750" y="2482850"/>
          <p14:tracePt t="31091" x="3206750" y="2540000"/>
          <p14:tracePt t="31108" x="3206750" y="2597150"/>
          <p14:tracePt t="31125" x="3206750" y="2641600"/>
          <p14:tracePt t="31141" x="3232150" y="2717800"/>
          <p14:tracePt t="31158" x="3263900" y="2794000"/>
          <p14:tracePt t="31175" x="3302000" y="2857500"/>
          <p14:tracePt t="31191" x="3365500" y="2927350"/>
          <p14:tracePt t="31209" x="3536950" y="3028950"/>
          <p14:tracePt t="31225" x="3733800" y="3098800"/>
          <p14:tracePt t="31241" x="3860800" y="3124200"/>
          <p14:tracePt t="31258" x="4178300" y="3181350"/>
          <p14:tracePt t="31275" x="4730750" y="3194050"/>
          <p14:tracePt t="31292" x="5099050" y="3194050"/>
          <p14:tracePt t="31308" x="5422900" y="3175000"/>
          <p14:tracePt t="31325" x="5549900" y="3162300"/>
          <p14:tracePt t="31341" x="5822950" y="3124200"/>
          <p14:tracePt t="31358" x="5918200" y="3092450"/>
          <p14:tracePt t="31375" x="5949950" y="3073400"/>
          <p14:tracePt t="31392" x="5962650" y="3060700"/>
          <p14:tracePt t="31439" x="5962650" y="3054350"/>
          <p14:tracePt t="31448" x="5962650" y="3048000"/>
          <p14:tracePt t="31458" x="5956300" y="3035300"/>
          <p14:tracePt t="31476" x="5949950" y="3022600"/>
          <p14:tracePt t="31494" x="5937250" y="3009900"/>
          <p14:tracePt t="31508" x="5930900" y="3003550"/>
          <p14:tracePt t="31525" x="5924550" y="2997200"/>
          <p14:tracePt t="31542" x="5924550" y="2990850"/>
          <p14:tracePt t="31570" x="5924550" y="2984500"/>
          <p14:tracePt t="31650" x="5924550" y="2978150"/>
          <p14:tracePt t="31690" x="5924550" y="2971800"/>
          <p14:tracePt t="31967" x="5918200" y="2971800"/>
          <p14:tracePt t="31977" x="5918200" y="2965450"/>
          <p14:tracePt t="31987" x="5918200" y="2959100"/>
          <p14:tracePt t="31998" x="5918200" y="2952750"/>
          <p14:tracePt t="32014" x="5911850" y="2940050"/>
          <p14:tracePt t="32031" x="5905500" y="2927350"/>
          <p14:tracePt t="32048" x="5899150" y="2927350"/>
          <p14:tracePt t="32081" x="5899150" y="2908300"/>
          <p14:tracePt t="32115" x="5899150" y="2901950"/>
          <p14:tracePt t="32309" x="5886450" y="2901950"/>
          <p14:tracePt t="32316" x="5873750" y="2895600"/>
          <p14:tracePt t="32326" x="5842000" y="2882900"/>
          <p14:tracePt t="32336" x="5803900" y="2876550"/>
          <p14:tracePt t="32354" x="5619750" y="2863850"/>
          <p14:tracePt t="32370" x="5556250" y="2857500"/>
          <p14:tracePt t="32387" x="5429250" y="2857500"/>
          <p14:tracePt t="32404" x="5334000" y="2857500"/>
          <p14:tracePt t="32420" x="5321300" y="2857500"/>
          <p14:tracePt t="32674" x="5327650" y="2857500"/>
          <p14:tracePt t="32678" x="5334000" y="2851150"/>
          <p14:tracePt t="32687" x="5340350" y="2851150"/>
          <p14:tracePt t="32700" x="5353050" y="2844800"/>
          <p14:tracePt t="32717" x="5372100" y="2832100"/>
          <p14:tracePt t="32750" x="5378450" y="2819400"/>
          <p14:tracePt t="32823" x="5372100" y="2819400"/>
          <p14:tracePt t="32834" x="5365750" y="2819400"/>
          <p14:tracePt t="32850" x="5340350" y="2819400"/>
          <p14:tracePt t="32867" x="5334000" y="2819400"/>
          <p14:tracePt t="32883" x="5327650" y="28194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1CDF9-8A16-4027-ACEB-29C76655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3F17D-03CF-46AB-9824-1F57DE7E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87" y="696385"/>
            <a:ext cx="7392432" cy="94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87" y="4114771"/>
            <a:ext cx="7382905" cy="905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87" y="2410966"/>
            <a:ext cx="7344800" cy="9145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7447" y="906087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VGG-16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7446" y="2571403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ResNet50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445" y="4244105"/>
            <a:ext cx="149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Ensemble Learning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67302" y="388608"/>
            <a:ext cx="366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Private Leaderboard      Public Leaderboard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7B4637-DFAF-46A3-B02E-2AD7DF3C1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4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87"/>
    </mc:Choice>
    <mc:Fallback>
      <p:transition spd="slow" advTm="111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40" x="5327650" y="2813050"/>
          <p14:tracePt t="1350" x="5270500" y="2774950"/>
          <p14:tracePt t="1355" x="5200650" y="2736850"/>
          <p14:tracePt t="1365" x="5130800" y="2698750"/>
          <p14:tracePt t="1382" x="5016500" y="2609850"/>
          <p14:tracePt t="1398" x="4933950" y="2578100"/>
          <p14:tracePt t="1415" x="4895850" y="2578100"/>
          <p14:tracePt t="1449" x="4845050" y="2628900"/>
          <p14:tracePt t="1482" x="4794250" y="2692400"/>
          <p14:tracePt t="1515" x="4781550" y="2705100"/>
          <p14:tracePt t="1532" x="4775200" y="2705100"/>
          <p14:tracePt t="1549" x="4762500" y="2711450"/>
          <p14:tracePt t="1565" x="4762500" y="2717800"/>
          <p14:tracePt t="1596" x="4749800" y="2717800"/>
          <p14:tracePt t="1607" x="4711700" y="2686050"/>
          <p14:tracePt t="1616" x="4648200" y="2616200"/>
          <p14:tracePt t="1632" x="4470400" y="2470150"/>
          <p14:tracePt t="1648" x="4229100" y="2298700"/>
          <p14:tracePt t="1665" x="3917950" y="2089150"/>
          <p14:tracePt t="1682" x="3644900" y="1936750"/>
          <p14:tracePt t="1699" x="3454400" y="1828800"/>
          <p14:tracePt t="1715" x="3270250" y="1746250"/>
          <p14:tracePt t="1732" x="3098800" y="1708150"/>
          <p14:tracePt t="1749" x="2921000" y="1689100"/>
          <p14:tracePt t="1766" x="2781300" y="1689100"/>
          <p14:tracePt t="1783" x="2622550" y="1676400"/>
          <p14:tracePt t="1799" x="2520950" y="1670050"/>
          <p14:tracePt t="1815" x="2457450" y="1670050"/>
          <p14:tracePt t="1833" x="2171700" y="1631950"/>
          <p14:tracePt t="1849" x="1962150" y="1587500"/>
          <p14:tracePt t="1865" x="1771650" y="1549400"/>
          <p14:tracePt t="1882" x="1676400" y="1536700"/>
          <p14:tracePt t="1899" x="1657350" y="1536700"/>
          <p14:tracePt t="2186" x="1657350" y="1530350"/>
          <p14:tracePt t="2484" x="1657350" y="1549400"/>
          <p14:tracePt t="2493" x="1663700" y="1562100"/>
          <p14:tracePt t="2499" x="1670050" y="1574800"/>
          <p14:tracePt t="2511" x="1670050" y="1581150"/>
          <p14:tracePt t="2527" x="1676400" y="1587500"/>
          <p14:tracePt t="2544" x="1676400" y="1593850"/>
          <p14:tracePt t="2560" x="1670050" y="1593850"/>
          <p14:tracePt t="2594" x="1651000" y="1593850"/>
          <p14:tracePt t="2627" x="1612900" y="1593850"/>
          <p14:tracePt t="2632" x="1600200" y="1593850"/>
          <p14:tracePt t="2661" x="1555750" y="1600200"/>
          <p14:tracePt t="2677" x="1543050" y="1606550"/>
          <p14:tracePt t="2694" x="1530350" y="1619250"/>
          <p14:tracePt t="2710" x="1504950" y="1631950"/>
          <p14:tracePt t="2727" x="1479550" y="1638300"/>
          <p14:tracePt t="2744" x="1473200" y="1638300"/>
          <p14:tracePt t="2761" x="1466850" y="1638300"/>
          <p14:tracePt t="2808" x="1473200" y="1638300"/>
          <p14:tracePt t="2817" x="1479550" y="1644650"/>
          <p14:tracePt t="2827" x="1485900" y="1644650"/>
          <p14:tracePt t="2844" x="1524000" y="1644650"/>
          <p14:tracePt t="2861" x="1619250" y="1644650"/>
          <p14:tracePt t="2877" x="1676400" y="1644650"/>
          <p14:tracePt t="2894" x="1765300" y="1644650"/>
          <p14:tracePt t="2911" x="1854200" y="1644650"/>
          <p14:tracePt t="2927" x="1860550" y="1644650"/>
          <p14:tracePt t="2978" x="1860550" y="1631950"/>
          <p14:tracePt t="2984" x="1841500" y="1619250"/>
          <p14:tracePt t="2994" x="1809750" y="1612900"/>
          <p14:tracePt t="3011" x="1758950" y="1574800"/>
          <p14:tracePt t="3028" x="1708150" y="1555750"/>
          <p14:tracePt t="3044" x="1638300" y="1543050"/>
          <p14:tracePt t="3061" x="1568450" y="1543050"/>
          <p14:tracePt t="3077" x="1492250" y="1543050"/>
          <p14:tracePt t="3094" x="1435100" y="1543050"/>
          <p14:tracePt t="3111" x="1397000" y="1543050"/>
          <p14:tracePt t="3129" x="1390650" y="1549400"/>
          <p14:tracePt t="3171" x="1390650" y="1555750"/>
          <p14:tracePt t="3180" x="1397000" y="1562100"/>
          <p14:tracePt t="3185" x="1403350" y="1574800"/>
          <p14:tracePt t="3196" x="1422400" y="1581150"/>
          <p14:tracePt t="3211" x="1447800" y="1593850"/>
          <p14:tracePt t="3228" x="1492250" y="1606550"/>
          <p14:tracePt t="3245" x="1574800" y="1625600"/>
          <p14:tracePt t="3261" x="1701800" y="1625600"/>
          <p14:tracePt t="3278" x="1866900" y="1638300"/>
          <p14:tracePt t="3295" x="2032000" y="1638300"/>
          <p14:tracePt t="3311" x="2184400" y="1638300"/>
          <p14:tracePt t="3328" x="2298700" y="1638300"/>
          <p14:tracePt t="3344" x="2311400" y="1638300"/>
          <p14:tracePt t="3382" x="2279650" y="1638300"/>
          <p14:tracePt t="3394" x="2228850" y="1644650"/>
          <p14:tracePt t="3411" x="1974850" y="1651000"/>
          <p14:tracePt t="3428" x="1797050" y="1663700"/>
          <p14:tracePt t="3445" x="1708150" y="1663700"/>
          <p14:tracePt t="3461" x="1511300" y="1682750"/>
          <p14:tracePt t="3478" x="1447800" y="1695450"/>
          <p14:tracePt t="3495" x="1441450" y="1701800"/>
          <p14:tracePt t="3574" x="1447800" y="1701800"/>
          <p14:tracePt t="3584" x="1447800" y="1708150"/>
          <p14:tracePt t="3710" x="1441450" y="1708150"/>
          <p14:tracePt t="3719" x="1428750" y="1708150"/>
          <p14:tracePt t="3730" x="1422400" y="1708150"/>
          <p14:tracePt t="3745" x="1409700" y="1701800"/>
          <p14:tracePt t="3762" x="1384300" y="1682750"/>
          <p14:tracePt t="3778" x="1358900" y="1670050"/>
          <p14:tracePt t="3795" x="1339850" y="1657350"/>
          <p14:tracePt t="3898" x="1339850" y="1651000"/>
          <p14:tracePt t="3912" x="1339850" y="1638300"/>
          <p14:tracePt t="3922" x="1339850" y="1631950"/>
          <p14:tracePt t="3932" x="1339850" y="1625600"/>
          <p14:tracePt t="3945" x="1339850" y="1619250"/>
          <p14:tracePt t="4911" x="1384300" y="1619250"/>
          <p14:tracePt t="4920" x="1435100" y="1619250"/>
          <p14:tracePt t="4930" x="1485900" y="1612900"/>
          <p14:tracePt t="4936" x="1530350" y="1606550"/>
          <p14:tracePt t="4967" x="1574800" y="1581150"/>
          <p14:tracePt t="5000" x="1581150" y="1581150"/>
          <p14:tracePt t="5127" x="1587500" y="1581150"/>
          <p14:tracePt t="5148" x="1593850" y="1581150"/>
          <p14:tracePt t="5155" x="1600200" y="1581150"/>
          <p14:tracePt t="5167" x="1606550" y="1587500"/>
          <p14:tracePt t="5184" x="1631950" y="1593850"/>
          <p14:tracePt t="5201" x="1682750" y="1612900"/>
          <p14:tracePt t="5217" x="1765300" y="1619250"/>
          <p14:tracePt t="5234" x="1905000" y="1619250"/>
          <p14:tracePt t="5251" x="1993900" y="1619250"/>
          <p14:tracePt t="5269" x="2400300" y="1593850"/>
          <p14:tracePt t="5284" x="2686050" y="1574800"/>
          <p14:tracePt t="5300" x="3105150" y="1562100"/>
          <p14:tracePt t="5317" x="3549650" y="1562100"/>
          <p14:tracePt t="5334" x="4019550" y="1562100"/>
          <p14:tracePt t="5351" x="4406900" y="1562100"/>
          <p14:tracePt t="5367" x="4787900" y="1581150"/>
          <p14:tracePt t="5384" x="5029200" y="1581150"/>
          <p14:tracePt t="5401" x="5226050" y="1581150"/>
          <p14:tracePt t="5417" x="5359400" y="1581150"/>
          <p14:tracePt t="5434" x="5499100" y="1581150"/>
          <p14:tracePt t="5451" x="5537200" y="1581150"/>
          <p14:tracePt t="5467" x="5581650" y="1581150"/>
          <p14:tracePt t="5485" x="5626100" y="1574800"/>
          <p14:tracePt t="5501" x="5657850" y="1568450"/>
          <p14:tracePt t="5517" x="5708650" y="1562100"/>
          <p14:tracePt t="5535" x="5765800" y="1562100"/>
          <p14:tracePt t="5551" x="5822950" y="1562100"/>
          <p14:tracePt t="5567" x="5886450" y="1562100"/>
          <p14:tracePt t="5584" x="5975350" y="1562100"/>
          <p14:tracePt t="5601" x="6089650" y="1562100"/>
          <p14:tracePt t="5618" x="6229350" y="1562100"/>
          <p14:tracePt t="5635" x="6559550" y="1562100"/>
          <p14:tracePt t="5651" x="6699250" y="1562100"/>
          <p14:tracePt t="5668" x="7035800" y="1562100"/>
          <p14:tracePt t="5672" x="7194550" y="1562100"/>
          <p14:tracePt t="5685" x="7359650" y="1549400"/>
          <p14:tracePt t="5701" x="7607300" y="1536700"/>
          <p14:tracePt t="5718" x="7829550" y="1517650"/>
          <p14:tracePt t="5734" x="7899400" y="1511300"/>
          <p14:tracePt t="5751" x="7918450" y="1504950"/>
          <p14:tracePt t="5768" x="7943850" y="1485900"/>
          <p14:tracePt t="5784" x="7950200" y="1466850"/>
          <p14:tracePt t="5801" x="7950200" y="1409700"/>
          <p14:tracePt t="5818" x="7924800" y="1339850"/>
          <p14:tracePt t="5834" x="7912100" y="1270000"/>
          <p14:tracePt t="5851" x="7905750" y="1225550"/>
          <p14:tracePt t="5868" x="7905750" y="1187450"/>
          <p14:tracePt t="5885" x="7905750" y="1162050"/>
          <p14:tracePt t="5901" x="7893050" y="1155700"/>
          <p14:tracePt t="5919" x="7867650" y="1130300"/>
          <p14:tracePt t="5935" x="7842250" y="1123950"/>
          <p14:tracePt t="5951" x="7829550" y="1123950"/>
          <p14:tracePt t="5969" x="7804150" y="1117600"/>
          <p14:tracePt t="5985" x="7785100" y="1117600"/>
          <p14:tracePt t="6001" x="7778750" y="1117600"/>
          <p14:tracePt t="6018" x="7766050" y="1117600"/>
          <p14:tracePt t="6035" x="7766050" y="1123950"/>
          <p14:tracePt t="6076" x="7759700" y="1130300"/>
          <p14:tracePt t="6085" x="7753350" y="1130300"/>
          <p14:tracePt t="6101" x="7734300" y="1136650"/>
          <p14:tracePt t="6119" x="7702550" y="1143000"/>
          <p14:tracePt t="6135" x="7670800" y="1143000"/>
          <p14:tracePt t="6152" x="7620000" y="1143000"/>
          <p14:tracePt t="6157" x="7581900" y="1149350"/>
          <p14:tracePt t="6168" x="7556500" y="1149350"/>
          <p14:tracePt t="6185" x="7499350" y="1149350"/>
          <p14:tracePt t="6202" x="7461250" y="1149350"/>
          <p14:tracePt t="6218" x="7448550" y="1155700"/>
          <p14:tracePt t="6235" x="7435850" y="1155700"/>
          <p14:tracePt t="6486" x="7429500" y="1155700"/>
          <p14:tracePt t="6500" x="7423150" y="1149350"/>
          <p14:tracePt t="6516" x="7423150" y="1143000"/>
          <p14:tracePt t="6527" x="7416800" y="1143000"/>
          <p14:tracePt t="6542" x="7410450" y="1143000"/>
          <p14:tracePt t="6552" x="7410450" y="1136650"/>
          <p14:tracePt t="6569" x="7391400" y="1136650"/>
          <p14:tracePt t="6585" x="7372350" y="1136650"/>
          <p14:tracePt t="6602" x="7340600" y="1136650"/>
          <p14:tracePt t="6619" x="7315200" y="1136650"/>
          <p14:tracePt t="6635" x="7302500" y="1136650"/>
          <p14:tracePt t="6652" x="7296150" y="1136650"/>
          <p14:tracePt t="6754" x="7302500" y="1136650"/>
          <p14:tracePt t="6758" x="7308850" y="1136650"/>
          <p14:tracePt t="6777" x="7315200" y="1136650"/>
          <p14:tracePt t="6785" x="7321550" y="1136650"/>
          <p14:tracePt t="6802" x="7340600" y="1136650"/>
          <p14:tracePt t="6819" x="7366000" y="1098550"/>
          <p14:tracePt t="6835" x="7391400" y="1066800"/>
          <p14:tracePt t="6852" x="7404100" y="1022350"/>
          <p14:tracePt t="6869" x="7416800" y="971550"/>
          <p14:tracePt t="6886" x="7416800" y="920750"/>
          <p14:tracePt t="6903" x="7416800" y="850900"/>
          <p14:tracePt t="6919" x="7404100" y="819150"/>
          <p14:tracePt t="6936" x="7397750" y="812800"/>
          <p14:tracePt t="6953" x="7391400" y="800100"/>
          <p14:tracePt t="6970" x="7378700" y="787400"/>
          <p14:tracePt t="6986" x="7378700" y="781050"/>
          <p14:tracePt t="7003" x="7366000" y="781050"/>
          <p14:tracePt t="7036" x="7366000" y="774700"/>
          <p14:tracePt t="7146" x="7372350" y="774700"/>
          <p14:tracePt t="7252" x="7353300" y="781050"/>
          <p14:tracePt t="7262" x="7353300" y="787400"/>
          <p14:tracePt t="7269" x="7340600" y="819150"/>
          <p14:tracePt t="7286" x="7308850" y="914400"/>
          <p14:tracePt t="7303" x="7270750" y="1035050"/>
          <p14:tracePt t="7320" x="7251700" y="1155700"/>
          <p14:tracePt t="7337" x="7239000" y="1257300"/>
          <p14:tracePt t="7353" x="7239000" y="1339850"/>
          <p14:tracePt t="7370" x="7258050" y="1390650"/>
          <p14:tracePt t="7387" x="7289800" y="1422400"/>
          <p14:tracePt t="7403" x="7315200" y="1435100"/>
          <p14:tracePt t="7420" x="7327900" y="1435100"/>
          <p14:tracePt t="7436" x="7378700" y="1435100"/>
          <p14:tracePt t="7453" x="7467600" y="1409700"/>
          <p14:tracePt t="7470" x="7518400" y="1390650"/>
          <p14:tracePt t="7486" x="7550150" y="1358900"/>
          <p14:tracePt t="7503" x="7588250" y="1333500"/>
          <p14:tracePt t="7520" x="7613650" y="1289050"/>
          <p14:tracePt t="7536" x="7639050" y="1231900"/>
          <p14:tracePt t="7553" x="7651750" y="1162050"/>
          <p14:tracePt t="7570" x="7664450" y="1098550"/>
          <p14:tracePt t="7587" x="7664450" y="1054100"/>
          <p14:tracePt t="7605" x="7664450" y="1016000"/>
          <p14:tracePt t="7620" x="7658100" y="1009650"/>
          <p14:tracePt t="7637" x="7651750" y="996950"/>
          <p14:tracePt t="7670" x="7651750" y="990600"/>
          <p14:tracePt t="7687" x="7632700" y="984250"/>
          <p14:tracePt t="14886" x="7626350" y="977900"/>
          <p14:tracePt t="14894" x="7581900" y="952500"/>
          <p14:tracePt t="14904" x="7518400" y="933450"/>
          <p14:tracePt t="14913" x="7473950" y="927100"/>
          <p14:tracePt t="14930" x="7423150" y="920750"/>
          <p14:tracePt t="14947" x="7416800" y="920750"/>
          <p14:tracePt t="14997" x="7410450" y="920750"/>
          <p14:tracePt t="15030" x="7385050" y="927100"/>
          <p14:tracePt t="15064" x="7385050" y="933450"/>
          <p14:tracePt t="15080" x="7378700" y="946150"/>
          <p14:tracePt t="15096" x="7372350" y="977900"/>
          <p14:tracePt t="15113" x="7353300" y="1022350"/>
          <p14:tracePt t="15130" x="7334250" y="1041400"/>
          <p14:tracePt t="15147" x="7321550" y="1047750"/>
          <p14:tracePt t="15180" x="7315200" y="1047750"/>
          <p14:tracePt t="15197" x="7302500" y="1047750"/>
          <p14:tracePt t="15213" x="7296150" y="1047750"/>
          <p14:tracePt t="15230" x="7283450" y="1054100"/>
          <p14:tracePt t="15235" x="7277100" y="1054100"/>
          <p14:tracePt t="15252" x="7270750" y="1054100"/>
          <p14:tracePt t="15263" x="7270750" y="1060450"/>
          <p14:tracePt t="15281" x="7315200" y="1092200"/>
          <p14:tracePt t="15297" x="7397750" y="1130300"/>
          <p14:tracePt t="15314" x="7581900" y="1162050"/>
          <p14:tracePt t="15332" x="7785100" y="1168400"/>
          <p14:tracePt t="15347" x="8013700" y="1168400"/>
          <p14:tracePt t="15363" x="8255000" y="1136650"/>
          <p14:tracePt t="15380" x="8451850" y="1092200"/>
          <p14:tracePt t="15397" x="8572500" y="1066800"/>
          <p14:tracePt t="15415" x="8623300" y="1041400"/>
          <p14:tracePt t="15430" x="8623300" y="1035050"/>
          <p14:tracePt t="15447" x="8629650" y="1022350"/>
          <p14:tracePt t="15464" x="8629650" y="1016000"/>
          <p14:tracePt t="15480" x="8616950" y="990600"/>
          <p14:tracePt t="15497" x="8591550" y="958850"/>
          <p14:tracePt t="15514" x="8585200" y="946150"/>
          <p14:tracePt t="15530" x="8559800" y="908050"/>
          <p14:tracePt t="15547" x="8547100" y="895350"/>
          <p14:tracePt t="15564" x="8509000" y="882650"/>
          <p14:tracePt t="15581" x="8407400" y="850900"/>
          <p14:tracePt t="15597" x="8312150" y="850900"/>
          <p14:tracePt t="15614" x="8172450" y="838200"/>
          <p14:tracePt t="15631" x="8039100" y="838200"/>
          <p14:tracePt t="15648" x="7950200" y="831850"/>
          <p14:tracePt t="15664" x="7880350" y="825500"/>
          <p14:tracePt t="15681" x="7804150" y="825500"/>
          <p14:tracePt t="15697" x="7721600" y="825500"/>
          <p14:tracePt t="15715" x="7588250" y="806450"/>
          <p14:tracePt t="15732" x="7505700" y="800100"/>
          <p14:tracePt t="15747" x="7454900" y="800100"/>
          <p14:tracePt t="15764" x="7385050" y="781050"/>
          <p14:tracePt t="15783" x="7315200" y="781050"/>
          <p14:tracePt t="15798" x="7277100" y="787400"/>
          <p14:tracePt t="15814" x="7219950" y="812800"/>
          <p14:tracePt t="15831" x="7181850" y="838200"/>
          <p14:tracePt t="15848" x="7156450" y="863600"/>
          <p14:tracePt t="15864" x="7131050" y="895350"/>
          <p14:tracePt t="15881" x="7112000" y="927100"/>
          <p14:tracePt t="15897" x="7099300" y="971550"/>
          <p14:tracePt t="15914" x="7099300" y="1016000"/>
          <p14:tracePt t="15931" x="7124700" y="1066800"/>
          <p14:tracePt t="15948" x="7194550" y="1136650"/>
          <p14:tracePt t="15965" x="7283450" y="1200150"/>
          <p14:tracePt t="15981" x="7359650" y="1244600"/>
          <p14:tracePt t="15998" x="7435850" y="1295400"/>
          <p14:tracePt t="16015" x="7556500" y="1352550"/>
          <p14:tracePt t="16031" x="7607300" y="1358900"/>
          <p14:tracePt t="16048" x="7766050" y="1371600"/>
          <p14:tracePt t="16064" x="8083550" y="1358900"/>
          <p14:tracePt t="16081" x="8324850" y="1327150"/>
          <p14:tracePt t="16098" x="8585200" y="1270000"/>
          <p14:tracePt t="16115" x="8851900" y="1219200"/>
          <p14:tracePt t="16131" x="9112250" y="1155700"/>
          <p14:tracePt t="16148" x="9309100" y="1111250"/>
          <p14:tracePt t="16165" x="9417050" y="1066800"/>
          <p14:tracePt t="16181" x="9486900" y="1041400"/>
          <p14:tracePt t="16198" x="9531350" y="1016000"/>
          <p14:tracePt t="16215" x="9537700" y="996950"/>
          <p14:tracePt t="16231" x="9537700" y="990600"/>
          <p14:tracePt t="16248" x="9537700" y="984250"/>
          <p14:tracePt t="16265" x="9537700" y="971550"/>
          <p14:tracePt t="16282" x="9550400" y="952500"/>
          <p14:tracePt t="16299" x="9556750" y="946150"/>
          <p14:tracePt t="16315" x="9556750" y="939800"/>
          <p14:tracePt t="16331" x="9550400" y="927100"/>
          <p14:tracePt t="16348" x="9499600" y="895350"/>
          <p14:tracePt t="16365" x="9410700" y="850900"/>
          <p14:tracePt t="16381" x="9277350" y="812800"/>
          <p14:tracePt t="16398" x="9105900" y="762000"/>
          <p14:tracePt t="16415" x="8915400" y="755650"/>
          <p14:tracePt t="16432" x="8724900" y="755650"/>
          <p14:tracePt t="16448" x="8534400" y="755650"/>
          <p14:tracePt t="16465" x="8356600" y="755650"/>
          <p14:tracePt t="16482" x="8185150" y="781050"/>
          <p14:tracePt t="16498" x="8064500" y="787400"/>
          <p14:tracePt t="16515" x="8045450" y="793750"/>
          <p14:tracePt t="16532" x="8026400" y="806450"/>
          <p14:tracePt t="16549" x="8013700" y="831850"/>
          <p14:tracePt t="16565" x="8013700" y="869950"/>
          <p14:tracePt t="16582" x="8039100" y="920750"/>
          <p14:tracePt t="16599" x="8083550" y="1009650"/>
          <p14:tracePt t="16615" x="8134350" y="1085850"/>
          <p14:tracePt t="16632" x="8191500" y="1149350"/>
          <p14:tracePt t="16648" x="8274050" y="1212850"/>
          <p14:tracePt t="16665" x="8350250" y="1263650"/>
          <p14:tracePt t="16682" x="8483600" y="1333500"/>
          <p14:tracePt t="16699" x="8769350" y="1384300"/>
          <p14:tracePt t="16715" x="8896350" y="1384300"/>
          <p14:tracePt t="16732" x="9182100" y="1384300"/>
          <p14:tracePt t="16749" x="9575800" y="1282700"/>
          <p14:tracePt t="16765" x="9804400" y="1206500"/>
          <p14:tracePt t="16783" x="9944100" y="1149350"/>
          <p14:tracePt t="16798" x="9975850" y="1123950"/>
          <p14:tracePt t="16815" x="9982200" y="1060450"/>
          <p14:tracePt t="16832" x="9912350" y="996950"/>
          <p14:tracePt t="16849" x="9785350" y="914400"/>
          <p14:tracePt t="16866" x="9620250" y="812800"/>
          <p14:tracePt t="16882" x="9448800" y="755650"/>
          <p14:tracePt t="16899" x="9328150" y="736600"/>
          <p14:tracePt t="16915" x="9213850" y="736600"/>
          <p14:tracePt t="16932" x="9099550" y="736600"/>
          <p14:tracePt t="16949" x="8940800" y="749300"/>
          <p14:tracePt t="16966" x="8763000" y="768350"/>
          <p14:tracePt t="16983" x="8445500" y="787400"/>
          <p14:tracePt t="16999" x="8369300" y="800100"/>
          <p14:tracePt t="17016" x="8242300" y="800100"/>
          <p14:tracePt t="17033" x="8235950" y="800100"/>
          <p14:tracePt t="17048" x="8229600" y="800100"/>
          <p14:tracePt t="17065" x="8223250" y="800100"/>
          <p14:tracePt t="17083" x="8216900" y="793750"/>
          <p14:tracePt t="17099" x="8197850" y="793750"/>
          <p14:tracePt t="17116" x="8159750" y="787400"/>
          <p14:tracePt t="17133" x="8051800" y="774700"/>
          <p14:tracePt t="17149" x="7924800" y="768350"/>
          <p14:tracePt t="17166" x="7734300" y="768350"/>
          <p14:tracePt t="17183" x="7353300" y="768350"/>
          <p14:tracePt t="17199" x="7219950" y="768350"/>
          <p14:tracePt t="17216" x="6965950" y="768350"/>
          <p14:tracePt t="17233" x="6788150" y="768350"/>
          <p14:tracePt t="17238" x="6724650" y="768350"/>
          <p14:tracePt t="17249" x="6673850" y="768350"/>
          <p14:tracePt t="17266" x="6654800" y="774700"/>
          <p14:tracePt t="17299" x="6642100" y="787400"/>
          <p14:tracePt t="17316" x="6629400" y="800100"/>
          <p14:tracePt t="17332" x="6616700" y="825500"/>
          <p14:tracePt t="17349" x="6597650" y="857250"/>
          <p14:tracePt t="17366" x="6591300" y="869950"/>
          <p14:tracePt t="17382" x="6591300" y="895350"/>
          <p14:tracePt t="17399" x="6591300" y="914400"/>
          <p14:tracePt t="17416" x="6591300" y="927100"/>
          <p14:tracePt t="17433" x="6597650" y="939800"/>
          <p14:tracePt t="17449" x="6604000" y="952500"/>
          <p14:tracePt t="17466" x="6629400" y="984250"/>
          <p14:tracePt t="17483" x="6635750" y="996950"/>
          <p14:tracePt t="17500" x="6654800" y="1022350"/>
          <p14:tracePt t="17516" x="6673850" y="1060450"/>
          <p14:tracePt t="17533" x="6686550" y="1073150"/>
          <p14:tracePt t="17549" x="6686550" y="1079500"/>
          <p14:tracePt t="17566" x="6692900" y="1079500"/>
          <p14:tracePt t="17583" x="6692900" y="1085850"/>
          <p14:tracePt t="18022" x="6692900" y="1092200"/>
          <p14:tracePt t="18032" x="6692900" y="1098550"/>
          <p14:tracePt t="18045" x="6692900" y="1104900"/>
          <p14:tracePt t="18050" x="6699250" y="1104900"/>
          <p14:tracePt t="18066" x="6699250" y="1111250"/>
          <p14:tracePt t="18088" x="6699250" y="1117600"/>
          <p14:tracePt t="18099" x="6699250" y="1123950"/>
          <p14:tracePt t="18133" x="6705600" y="1130300"/>
          <p14:tracePt t="18205" x="6705600" y="1136650"/>
          <p14:tracePt t="18218" x="6705600" y="1143000"/>
          <p14:tracePt t="18233" x="6705600" y="1149350"/>
          <p14:tracePt t="18249" x="6686550" y="1162050"/>
          <p14:tracePt t="18266" x="6654800" y="1181100"/>
          <p14:tracePt t="18283" x="6527800" y="1250950"/>
          <p14:tracePt t="18299" x="6356350" y="1308100"/>
          <p14:tracePt t="18316" x="6159500" y="1358900"/>
          <p14:tracePt t="18333" x="5949950" y="1416050"/>
          <p14:tracePt t="18349" x="5791200" y="1454150"/>
          <p14:tracePt t="18366" x="5721350" y="1479550"/>
          <p14:tracePt t="18383" x="5689600" y="1485900"/>
          <p14:tracePt t="18399" x="5676900" y="1492250"/>
          <p14:tracePt t="18416" x="5664200" y="1492250"/>
          <p14:tracePt t="18433" x="5657850" y="1492250"/>
          <p14:tracePt t="18450" x="5638800" y="1498600"/>
          <p14:tracePt t="18466" x="5632450" y="1498600"/>
          <p14:tracePt t="18483" x="5600700" y="1498600"/>
          <p14:tracePt t="18500" x="5530850" y="1498600"/>
          <p14:tracePt t="18516" x="5410200" y="1511300"/>
          <p14:tracePt t="18533" x="5219700" y="1517650"/>
          <p14:tracePt t="18551" x="4876800" y="1543050"/>
          <p14:tracePt t="18566" x="4413250" y="1587500"/>
          <p14:tracePt t="18583" x="3873500" y="1644650"/>
          <p14:tracePt t="18599" x="3276600" y="1739900"/>
          <p14:tracePt t="18616" x="2641600" y="1866900"/>
          <p14:tracePt t="18633" x="2025650" y="2032000"/>
          <p14:tracePt t="18650" x="1485900" y="2171700"/>
          <p14:tracePt t="18666" x="952500" y="2292350"/>
          <p14:tracePt t="18683" x="520700" y="2393950"/>
          <p14:tracePt t="18700" x="82550" y="2495550"/>
          <p14:tracePt t="18717" x="0" y="2533650"/>
          <p14:tracePt t="18733" x="0" y="2559050"/>
          <p14:tracePt t="18750" x="0" y="2571750"/>
          <p14:tracePt t="18767" x="0" y="2590800"/>
          <p14:tracePt t="18783" x="0" y="2597150"/>
          <p14:tracePt t="18952" x="0" y="2603500"/>
          <p14:tracePt t="18961" x="0" y="2609850"/>
          <p14:tracePt t="18970" x="6350" y="2609850"/>
          <p14:tracePt t="18986" x="12700" y="2609850"/>
          <p14:tracePt t="19000" x="31750" y="2616200"/>
          <p14:tracePt t="19017" x="76200" y="2654300"/>
          <p14:tracePt t="19033" x="107950" y="2673350"/>
          <p14:tracePt t="19050" x="228600" y="2749550"/>
          <p14:tracePt t="19067" x="317500" y="2800350"/>
          <p14:tracePt t="19083" x="463550" y="2870200"/>
          <p14:tracePt t="19100" x="685800" y="2914650"/>
          <p14:tracePt t="19117" x="996950" y="2933700"/>
          <p14:tracePt t="19133" x="1543050" y="2933700"/>
          <p14:tracePt t="19150" x="2241550" y="2933700"/>
          <p14:tracePt t="19167" x="3098800" y="2952750"/>
          <p14:tracePt t="19184" x="3924300" y="2952750"/>
          <p14:tracePt t="19201" x="4692650" y="2997200"/>
          <p14:tracePt t="19218" x="4933950" y="2997200"/>
          <p14:tracePt t="19234" x="4997450" y="2997200"/>
          <p14:tracePt t="19239" x="5035550" y="2997200"/>
          <p14:tracePt t="19251" x="5060950" y="2997200"/>
          <p14:tracePt t="19292" x="5067300" y="2997200"/>
          <p14:tracePt t="19359" x="5067300" y="2990850"/>
          <p14:tracePt t="19374" x="5073650" y="2990850"/>
          <p14:tracePt t="19379" x="5080000" y="2990850"/>
          <p14:tracePt t="19389" x="5092700" y="2990850"/>
          <p14:tracePt t="19400" x="5092700" y="2984500"/>
          <p14:tracePt t="19417" x="5207000" y="2965450"/>
          <p14:tracePt t="19434" x="5270500" y="2965450"/>
          <p14:tracePt t="19451" x="5435600" y="2965450"/>
          <p14:tracePt t="19467" x="5613400" y="2959100"/>
          <p14:tracePt t="19484" x="5892800" y="2946400"/>
          <p14:tracePt t="19501" x="6007100" y="2946400"/>
          <p14:tracePt t="19517" x="6045200" y="2946400"/>
          <p14:tracePt t="19535" x="6057900" y="2940050"/>
          <p14:tracePt t="19567" x="6032500" y="2933700"/>
          <p14:tracePt t="19584" x="5930900" y="2901950"/>
          <p14:tracePt t="19601" x="5765800" y="2870200"/>
          <p14:tracePt t="19617" x="5556250" y="2806700"/>
          <p14:tracePt t="19634" x="5346700" y="2711450"/>
          <p14:tracePt t="19651" x="5124450" y="2603500"/>
          <p14:tracePt t="19668" x="4914900" y="2533650"/>
          <p14:tracePt t="19685" x="4616450" y="2482850"/>
          <p14:tracePt t="19701" x="4425950" y="2470150"/>
          <p14:tracePt t="19717" x="4324350" y="2470150"/>
          <p14:tracePt t="19735" x="4006850" y="2463800"/>
          <p14:tracePt t="19751" x="3790950" y="2463800"/>
          <p14:tracePt t="19768" x="3536950" y="2489200"/>
          <p14:tracePt t="19784" x="3282950" y="2508250"/>
          <p14:tracePt t="19802" x="3003550" y="2533650"/>
          <p14:tracePt t="19817" x="2717800" y="2540000"/>
          <p14:tracePt t="19834" x="2476500" y="2552700"/>
          <p14:tracePt t="19851" x="2247900" y="2552700"/>
          <p14:tracePt t="19868" x="2012950" y="2552700"/>
          <p14:tracePt t="19885" x="1771650" y="2552700"/>
          <p14:tracePt t="19901" x="1530350" y="2552700"/>
          <p14:tracePt t="19918" x="1352550" y="2552700"/>
          <p14:tracePt t="19935" x="1225550" y="2559050"/>
          <p14:tracePt t="19951" x="1085850" y="2571750"/>
          <p14:tracePt t="19968" x="889000" y="2597150"/>
          <p14:tracePt t="19985" x="781050" y="2616200"/>
          <p14:tracePt t="20002" x="736600" y="2622550"/>
          <p14:tracePt t="20018" x="628650" y="2647950"/>
          <p14:tracePt t="20035" x="558800" y="2647950"/>
          <p14:tracePt t="20051" x="501650" y="2654300"/>
          <p14:tracePt t="20068" x="444500" y="2654300"/>
          <p14:tracePt t="20084" x="393700" y="2654300"/>
          <p14:tracePt t="20101" x="349250" y="2660650"/>
          <p14:tracePt t="20118" x="323850" y="2667000"/>
          <p14:tracePt t="20135" x="311150" y="2686050"/>
          <p14:tracePt t="20151" x="298450" y="2711450"/>
          <p14:tracePt t="20168" x="298450" y="2749550"/>
          <p14:tracePt t="20185" x="298450" y="2838450"/>
          <p14:tracePt t="20201" x="304800" y="2870200"/>
          <p14:tracePt t="20219" x="342900" y="2965450"/>
          <p14:tracePt t="20236" x="368300" y="3003550"/>
          <p14:tracePt t="20252" x="393700" y="3041650"/>
          <p14:tracePt t="20268" x="431800" y="3073400"/>
          <p14:tracePt t="20285" x="463550" y="3105150"/>
          <p14:tracePt t="20301" x="501650" y="3130550"/>
          <p14:tracePt t="20319" x="527050" y="3136900"/>
          <p14:tracePt t="20335" x="565150" y="3149600"/>
          <p14:tracePt t="20352" x="622300" y="3162300"/>
          <p14:tracePt t="20368" x="730250" y="3168650"/>
          <p14:tracePt t="20385" x="831850" y="3168650"/>
          <p14:tracePt t="20402" x="927100" y="3168650"/>
          <p14:tracePt t="20418" x="1016000" y="3168650"/>
          <p14:tracePt t="20435" x="1073150" y="3149600"/>
          <p14:tracePt t="20452" x="1111250" y="3130550"/>
          <p14:tracePt t="20468" x="1117600" y="3124200"/>
          <p14:tracePt t="20485" x="1123950" y="3117850"/>
          <p14:tracePt t="20519" x="1130300" y="3079750"/>
          <p14:tracePt t="20535" x="1136650" y="3054350"/>
          <p14:tracePt t="20552" x="1149350" y="3041650"/>
          <p14:tracePt t="20568" x="1162050" y="3041650"/>
          <p14:tracePt t="20585" x="1174750" y="3041650"/>
          <p14:tracePt t="20602" x="1193800" y="3041650"/>
          <p14:tracePt t="20618" x="1225550" y="3041650"/>
          <p14:tracePt t="20635" x="1282700" y="3035300"/>
          <p14:tracePt t="20652" x="1365250" y="3016250"/>
          <p14:tracePt t="20669" x="1504950" y="2984500"/>
          <p14:tracePt t="20685" x="1536700" y="2965450"/>
          <p14:tracePt t="20702" x="1562100" y="2952750"/>
          <p14:tracePt t="20739" x="1549400" y="2946400"/>
          <p14:tracePt t="20752" x="1498600" y="2908300"/>
          <p14:tracePt t="20770" x="1428750" y="2857500"/>
          <p14:tracePt t="20785" x="1314450" y="2749550"/>
          <p14:tracePt t="20802" x="1174750" y="2647950"/>
          <p14:tracePt t="20819" x="1047750" y="2559050"/>
          <p14:tracePt t="20835" x="971550" y="2520950"/>
          <p14:tracePt t="20852" x="939800" y="2508250"/>
          <p14:tracePt t="20869" x="889000" y="2508250"/>
          <p14:tracePt t="20886" x="819150" y="2508250"/>
          <p14:tracePt t="20902" x="774700" y="2520950"/>
          <p14:tracePt t="20919" x="730250" y="2540000"/>
          <p14:tracePt t="20936" x="679450" y="2571750"/>
          <p14:tracePt t="20952" x="546100" y="2641600"/>
          <p14:tracePt t="20970" x="482600" y="2679700"/>
          <p14:tracePt t="20986" x="355600" y="2749550"/>
          <p14:tracePt t="21003" x="177800" y="2819400"/>
          <p14:tracePt t="21019" x="120650" y="2863850"/>
          <p14:tracePt t="21036" x="107950" y="2870200"/>
          <p14:tracePt t="21052" x="101600" y="2895600"/>
          <p14:tracePt t="21069" x="101600" y="2927350"/>
          <p14:tracePt t="21086" x="101600" y="2959100"/>
          <p14:tracePt t="21103" x="133350" y="3016250"/>
          <p14:tracePt t="21119" x="171450" y="3060700"/>
          <p14:tracePt t="21136" x="209550" y="3111500"/>
          <p14:tracePt t="21153" x="273050" y="3175000"/>
          <p14:tracePt t="21169" x="311150" y="3200400"/>
          <p14:tracePt t="21186" x="361950" y="3251200"/>
          <p14:tracePt t="21203" x="482600" y="3321050"/>
          <p14:tracePt t="21220" x="584200" y="3352800"/>
          <p14:tracePt t="21237" x="679450" y="3371850"/>
          <p14:tracePt t="21243" x="730250" y="3371850"/>
          <p14:tracePt t="21253" x="781050" y="3371850"/>
          <p14:tracePt t="21270" x="939800" y="3340100"/>
          <p14:tracePt t="21286" x="1104900" y="3295650"/>
          <p14:tracePt t="21303" x="1270000" y="3225800"/>
          <p14:tracePt t="21319" x="1346200" y="3181350"/>
          <p14:tracePt t="21336" x="1358900" y="3124200"/>
          <p14:tracePt t="21353" x="1358900" y="3073400"/>
          <p14:tracePt t="21369" x="1327150" y="2990850"/>
          <p14:tracePt t="21386" x="1270000" y="2876550"/>
          <p14:tracePt t="21403" x="1206500" y="2774950"/>
          <p14:tracePt t="21420" x="1136650" y="2711450"/>
          <p14:tracePt t="21436" x="1047750" y="2654300"/>
          <p14:tracePt t="21453" x="1028700" y="2641600"/>
          <p14:tracePt t="21469" x="977900" y="2616200"/>
          <p14:tracePt t="21486" x="869950" y="2609850"/>
          <p14:tracePt t="21503" x="793750" y="2609850"/>
          <p14:tracePt t="21519" x="698500" y="2609850"/>
          <p14:tracePt t="21537" x="603250" y="2628900"/>
          <p14:tracePt t="21553" x="520700" y="2647950"/>
          <p14:tracePt t="21570" x="457200" y="2654300"/>
          <p14:tracePt t="21586" x="419100" y="2660650"/>
          <p14:tracePt t="21603" x="406400" y="2660650"/>
          <p14:tracePt t="21620" x="400050" y="2660650"/>
          <p14:tracePt t="21658" x="393700" y="2660650"/>
          <p14:tracePt t="21690" x="387350" y="2660650"/>
          <p14:tracePt t="21698" x="387350" y="2654300"/>
          <p14:tracePt t="21704" x="381000" y="2654300"/>
          <p14:tracePt t="21719" x="368300" y="2647950"/>
          <p14:tracePt t="21753" x="355600" y="2647950"/>
          <p14:tracePt t="21770" x="355600" y="2635250"/>
          <p14:tracePt t="21787" x="349250" y="2635250"/>
          <p14:tracePt t="21803" x="336550" y="2628900"/>
          <p14:tracePt t="21820" x="323850" y="2622550"/>
          <p14:tracePt t="26560" x="330200" y="2622550"/>
          <p14:tracePt t="26570" x="342900" y="2628900"/>
          <p14:tracePt t="26579" x="355600" y="2628900"/>
          <p14:tracePt t="26586" x="361950" y="2635250"/>
          <p14:tracePt t="26623" x="368300" y="2635250"/>
          <p14:tracePt t="26646" x="374650" y="2635250"/>
          <p14:tracePt t="26652" x="387350" y="2641600"/>
          <p14:tracePt t="26669" x="406400" y="2654300"/>
          <p14:tracePt t="26702" x="431800" y="2667000"/>
          <p14:tracePt t="26719" x="438150" y="2667000"/>
          <p14:tracePt t="26736" x="444500" y="2667000"/>
          <p14:tracePt t="26753" x="463550" y="2673350"/>
          <p14:tracePt t="26769" x="488950" y="2686050"/>
          <p14:tracePt t="26786" x="520700" y="2705100"/>
          <p14:tracePt t="26803" x="546100" y="2724150"/>
          <p14:tracePt t="26807" x="558800" y="2730500"/>
          <p14:tracePt t="26819" x="565150" y="2736850"/>
          <p14:tracePt t="26836" x="584200" y="2749550"/>
          <p14:tracePt t="26853" x="596900" y="2755900"/>
          <p14:tracePt t="26888" x="603250" y="2762250"/>
          <p14:tracePt t="27298" x="609600" y="2768600"/>
          <p14:tracePt t="27311" x="615950" y="2768600"/>
          <p14:tracePt t="27323" x="622300" y="2768600"/>
          <p14:tracePt t="27327" x="635000" y="2781300"/>
          <p14:tracePt t="27338" x="647700" y="2781300"/>
          <p14:tracePt t="27354" x="692150" y="2819400"/>
          <p14:tracePt t="27370" x="781050" y="2870200"/>
          <p14:tracePt t="27403" x="1244600" y="3022600"/>
          <p14:tracePt t="27437" x="2616200" y="3206750"/>
          <p14:tracePt t="27470" x="4470400" y="3314700"/>
          <p14:tracePt t="27487" x="5791200" y="3346450"/>
          <p14:tracePt t="27504" x="6203950" y="3346450"/>
          <p14:tracePt t="27520" x="6877050" y="3346450"/>
          <p14:tracePt t="27537" x="7410450" y="3308350"/>
          <p14:tracePt t="27553" x="7778750" y="3276600"/>
          <p14:tracePt t="27570" x="7854950" y="3244850"/>
          <p14:tracePt t="27587" x="7854950" y="3232150"/>
          <p14:tracePt t="27604" x="7810500" y="3124200"/>
          <p14:tracePt t="27620" x="7734300" y="2984500"/>
          <p14:tracePt t="27637" x="7677150" y="2895600"/>
          <p14:tracePt t="27654" x="7670800" y="2876550"/>
          <p14:tracePt t="27671" x="7677150" y="2863850"/>
          <p14:tracePt t="27687" x="7727950" y="2844800"/>
          <p14:tracePt t="27704" x="7848600" y="2806700"/>
          <p14:tracePt t="27721" x="8020050" y="2787650"/>
          <p14:tracePt t="27737" x="8210550" y="2781300"/>
          <p14:tracePt t="27754" x="8324850" y="2781300"/>
          <p14:tracePt t="27771" x="8394700" y="2768600"/>
          <p14:tracePt t="27824" x="8394700" y="2762250"/>
          <p14:tracePt t="27832" x="8388350" y="2755900"/>
          <p14:tracePt t="27837" x="8382000" y="2743200"/>
          <p14:tracePt t="27854" x="8369300" y="2717800"/>
          <p14:tracePt t="27871" x="8356600" y="2667000"/>
          <p14:tracePt t="27887" x="8324850" y="2616200"/>
          <p14:tracePt t="27904" x="8299450" y="2571750"/>
          <p14:tracePt t="27921" x="8267700" y="2527300"/>
          <p14:tracePt t="27937" x="8248650" y="2508250"/>
          <p14:tracePt t="27955" x="8235950" y="2489200"/>
          <p14:tracePt t="27971" x="8204200" y="2444750"/>
          <p14:tracePt t="27987" x="8185150" y="2419350"/>
          <p14:tracePt t="28005" x="8140700" y="2374900"/>
          <p14:tracePt t="28021" x="8064500" y="2324100"/>
          <p14:tracePt t="28038" x="7886700" y="2260600"/>
          <p14:tracePt t="28054" x="7740650" y="2241550"/>
          <p14:tracePt t="28071" x="7651750" y="2241550"/>
          <p14:tracePt t="28088" x="7461250" y="2241550"/>
          <p14:tracePt t="28104" x="7194550" y="2254250"/>
          <p14:tracePt t="28121" x="7035800" y="2286000"/>
          <p14:tracePt t="28138" x="6902450" y="2355850"/>
          <p14:tracePt t="28154" x="6819900" y="2406650"/>
          <p14:tracePt t="28171" x="6800850" y="2476500"/>
          <p14:tracePt t="28188" x="6788150" y="2546350"/>
          <p14:tracePt t="28204" x="6788150" y="2647950"/>
          <p14:tracePt t="28221" x="6819900" y="2755900"/>
          <p14:tracePt t="28238" x="6877050" y="2870200"/>
          <p14:tracePt t="28255" x="6965950" y="2997200"/>
          <p14:tracePt t="28272" x="7010400" y="3022600"/>
          <p14:tracePt t="28288" x="7124700" y="3086100"/>
          <p14:tracePt t="28305" x="7385050" y="3168650"/>
          <p14:tracePt t="28321" x="7607300" y="3200400"/>
          <p14:tracePt t="28338" x="7848600" y="3219450"/>
          <p14:tracePt t="28355" x="8096250" y="3219450"/>
          <p14:tracePt t="28372" x="8261350" y="3219450"/>
          <p14:tracePt t="28388" x="8312150" y="3219450"/>
          <p14:tracePt t="28405" x="8318500" y="3213100"/>
          <p14:tracePt t="28421" x="8318500" y="3187700"/>
          <p14:tracePt t="28438" x="8305800" y="3149600"/>
          <p14:tracePt t="28455" x="8261350" y="3073400"/>
          <p14:tracePt t="28472" x="8235950" y="3041650"/>
          <p14:tracePt t="28488" x="8197850" y="3003550"/>
          <p14:tracePt t="28505" x="8153400" y="2978150"/>
          <p14:tracePt t="28523" x="8096250" y="2940050"/>
          <p14:tracePt t="28538" x="8077200" y="2933700"/>
          <p14:tracePt t="28572" x="8070850" y="2927350"/>
          <p14:tracePt t="28588" x="8051800" y="2895600"/>
          <p14:tracePt t="28605" x="8039100" y="2870200"/>
          <p14:tracePt t="28622" x="8013700" y="2819400"/>
          <p14:tracePt t="28638" x="7994650" y="2787650"/>
          <p14:tracePt t="28655" x="7975600" y="2743200"/>
          <p14:tracePt t="28672" x="7943850" y="2705100"/>
          <p14:tracePt t="28688" x="7924800" y="2667000"/>
          <p14:tracePt t="28705" x="7899400" y="2628900"/>
          <p14:tracePt t="28722" x="7797800" y="2578100"/>
          <p14:tracePt t="28739" x="7651750" y="2527300"/>
          <p14:tracePt t="28755" x="7550150" y="2495550"/>
          <p14:tracePt t="28773" x="7289800" y="2463800"/>
          <p14:tracePt t="28789" x="7162800" y="2457450"/>
          <p14:tracePt t="28805" x="7092950" y="2457450"/>
          <p14:tracePt t="28822" x="7048500" y="2495550"/>
          <p14:tracePt t="28840" x="6978650" y="2552700"/>
          <p14:tracePt t="28855" x="6908800" y="2654300"/>
          <p14:tracePt t="28872" x="6858000" y="2755900"/>
          <p14:tracePt t="28888" x="6845300" y="2851150"/>
          <p14:tracePt t="28905" x="6845300" y="2940050"/>
          <p14:tracePt t="28922" x="6851650" y="3022600"/>
          <p14:tracePt t="28938" x="6927850" y="3105150"/>
          <p14:tracePt t="28955" x="6991350" y="3155950"/>
          <p14:tracePt t="28972" x="7099300" y="3187700"/>
          <p14:tracePt t="28989" x="7232650" y="3200400"/>
          <p14:tracePt t="29005" x="7575550" y="3175000"/>
          <p14:tracePt t="29022" x="7816850" y="3117850"/>
          <p14:tracePt t="29038" x="7937500" y="3079750"/>
          <p14:tracePt t="29055" x="8121650" y="2984500"/>
          <p14:tracePt t="29072" x="8197850" y="2895600"/>
          <p14:tracePt t="29089" x="8166100" y="2838450"/>
          <p14:tracePt t="29105" x="8051800" y="2743200"/>
          <p14:tracePt t="29122" x="7899400" y="2654300"/>
          <p14:tracePt t="29139" x="7708900" y="2559050"/>
          <p14:tracePt t="29155" x="7505700" y="2495550"/>
          <p14:tracePt t="29172" x="7302500" y="2489200"/>
          <p14:tracePt t="29189" x="7181850" y="2489200"/>
          <p14:tracePt t="29206" x="7143750" y="2489200"/>
          <p14:tracePt t="29222" x="7137400" y="2489200"/>
          <p14:tracePt t="29290" x="7137400" y="2495550"/>
          <p14:tracePt t="29331" x="7137400" y="2501900"/>
          <p14:tracePt t="29356" x="7137400" y="2508250"/>
          <p14:tracePt t="29370" x="7137400" y="2514600"/>
          <p14:tracePt t="29380" x="7137400" y="2520950"/>
          <p14:tracePt t="29396" x="7137400" y="2527300"/>
          <p14:tracePt t="29410" x="7137400" y="2533650"/>
          <p14:tracePt t="29438" x="7137400" y="2546350"/>
          <p14:tracePt t="29446" x="7137400" y="2559050"/>
          <p14:tracePt t="29456" x="7137400" y="2571750"/>
          <p14:tracePt t="29473" x="7137400" y="2622550"/>
          <p14:tracePt t="29489" x="7175500" y="2736850"/>
          <p14:tracePt t="29506" x="7213600" y="2813050"/>
          <p14:tracePt t="29523" x="7239000" y="2844800"/>
          <p14:tracePt t="29539" x="7296150" y="2901950"/>
          <p14:tracePt t="29556" x="7467600" y="2984500"/>
          <p14:tracePt t="29573" x="7708900" y="3016250"/>
          <p14:tracePt t="29589" x="8159750" y="3016250"/>
          <p14:tracePt t="29607" x="8731250" y="3016250"/>
          <p14:tracePt t="29623" x="9277350" y="3016250"/>
          <p14:tracePt t="29639" x="9836150" y="2978150"/>
          <p14:tracePt t="29656" x="10198100" y="2940050"/>
          <p14:tracePt t="29673" x="10401300" y="2889250"/>
          <p14:tracePt t="29689" x="10458450" y="2857500"/>
          <p14:tracePt t="29706" x="10458450" y="2844800"/>
          <p14:tracePt t="29723" x="10458450" y="2813050"/>
          <p14:tracePt t="29739" x="10414000" y="2743200"/>
          <p14:tracePt t="29757" x="10325100" y="2597150"/>
          <p14:tracePt t="29773" x="10267950" y="2495550"/>
          <p14:tracePt t="29789" x="10198100" y="2425700"/>
          <p14:tracePt t="29807" x="10128250" y="2387600"/>
          <p14:tracePt t="29823" x="10026650" y="2362200"/>
          <p14:tracePt t="29840" x="9848850" y="2362200"/>
          <p14:tracePt t="29856" x="9639300" y="2362200"/>
          <p14:tracePt t="29873" x="9347200" y="2393950"/>
          <p14:tracePt t="29890" x="9004300" y="2457450"/>
          <p14:tracePt t="29906" x="8686800" y="2508250"/>
          <p14:tracePt t="29923" x="8470900" y="2527300"/>
          <p14:tracePt t="29940" x="8350250" y="2552700"/>
          <p14:tracePt t="29957" x="8305800" y="2584450"/>
          <p14:tracePt t="29973" x="8293100" y="2597150"/>
          <p14:tracePt t="29990" x="8293100" y="2628900"/>
          <p14:tracePt t="30006" x="8299450" y="2641600"/>
          <p14:tracePt t="30023" x="8312150" y="2673350"/>
          <p14:tracePt t="30040" x="8331200" y="2698750"/>
          <p14:tracePt t="30057" x="8343900" y="2736850"/>
          <p14:tracePt t="30073" x="8362950" y="2749550"/>
          <p14:tracePt t="30090" x="8369300" y="2762250"/>
          <p14:tracePt t="30107" x="8420100" y="2838450"/>
          <p14:tracePt t="30123" x="8445500" y="2882900"/>
          <p14:tracePt t="30140" x="8502650" y="2940050"/>
          <p14:tracePt t="30156" x="8585200" y="2997200"/>
          <p14:tracePt t="30173" x="8680450" y="3054350"/>
          <p14:tracePt t="30190" x="8807450" y="3105150"/>
          <p14:tracePt t="30207" x="8985250" y="3130550"/>
          <p14:tracePt t="30224" x="9201150" y="3130550"/>
          <p14:tracePt t="30240" x="9429750" y="3130550"/>
          <p14:tracePt t="30257" x="9671050" y="3060700"/>
          <p14:tracePt t="30273" x="9753600" y="3016250"/>
          <p14:tracePt t="30291" x="9779000" y="2990850"/>
          <p14:tracePt t="30307" x="9785350" y="2952750"/>
          <p14:tracePt t="30324" x="9766300" y="2901950"/>
          <p14:tracePt t="30333" x="9747250" y="2870200"/>
          <p14:tracePt t="30340" x="9728200" y="2825750"/>
          <p14:tracePt t="30357" x="9683750" y="2730500"/>
          <p14:tracePt t="30374" x="9652000" y="2654300"/>
          <p14:tracePt t="30390" x="9613900" y="2603500"/>
          <p14:tracePt t="30407" x="9601200" y="2578100"/>
          <p14:tracePt t="30423" x="9594850" y="2571750"/>
          <p14:tracePt t="30551" x="9594850" y="2565400"/>
          <p14:tracePt t="30556" x="9588500" y="2559050"/>
          <p14:tracePt t="30577" x="9588500" y="2552700"/>
          <p14:tracePt t="30582" x="9588500" y="2546350"/>
          <p14:tracePt t="30607" x="9588500" y="2540000"/>
          <p14:tracePt t="30632" x="9582150" y="2540000"/>
          <p14:tracePt t="30637" x="9582150" y="2533650"/>
          <p14:tracePt t="30742" x="9582150" y="2527300"/>
          <p14:tracePt t="30752" x="9569450" y="2514600"/>
          <p14:tracePt t="30757" x="9569450" y="2501900"/>
          <p14:tracePt t="30774" x="9556750" y="2482850"/>
          <p14:tracePt t="30791" x="9512300" y="2387600"/>
          <p14:tracePt t="30807" x="9493250" y="2317750"/>
          <p14:tracePt t="30824" x="9467850" y="2254250"/>
          <p14:tracePt t="30841" x="9455150" y="2190750"/>
          <p14:tracePt t="30857" x="9455150" y="2127250"/>
          <p14:tracePt t="30874" x="9455150" y="2051050"/>
          <p14:tracePt t="30891" x="9455150" y="1974850"/>
          <p14:tracePt t="30908" x="9480550" y="1898650"/>
          <p14:tracePt t="30924" x="9531350" y="1809750"/>
          <p14:tracePt t="30941" x="9575800" y="1733550"/>
          <p14:tracePt t="30957" x="9588500" y="1682750"/>
          <p14:tracePt t="30974" x="9588500" y="1670050"/>
          <p14:tracePt t="30991" x="9569450" y="1631950"/>
          <p14:tracePt t="31008" x="9544050" y="1606550"/>
          <p14:tracePt t="31024" x="9467850" y="1555750"/>
          <p14:tracePt t="31041" x="9366250" y="1492250"/>
          <p14:tracePt t="31058" x="9239250" y="1409700"/>
          <p14:tracePt t="31076" x="9074150" y="1333500"/>
          <p14:tracePt t="31091" x="8928100" y="1263650"/>
          <p14:tracePt t="31108" x="8820150" y="1212850"/>
          <p14:tracePt t="31124" x="8756650" y="1193800"/>
          <p14:tracePt t="31141" x="8731250" y="1174750"/>
          <p14:tracePt t="31158" x="8705850" y="1162050"/>
          <p14:tracePt t="31174" x="8655050" y="1143000"/>
          <p14:tracePt t="31191" x="8540750" y="1136650"/>
          <p14:tracePt t="31209" x="8299450" y="1136650"/>
          <p14:tracePt t="31225" x="8108950" y="1123950"/>
          <p14:tracePt t="31242" x="7931150" y="1123950"/>
          <p14:tracePt t="31258" x="7842250" y="1123950"/>
          <p14:tracePt t="31275" x="7556500" y="1200150"/>
          <p14:tracePt t="31291" x="7359650" y="1276350"/>
          <p14:tracePt t="31308" x="7175500" y="1358900"/>
          <p14:tracePt t="31325" x="6997700" y="1460500"/>
          <p14:tracePt t="31330" x="6927850" y="1511300"/>
          <p14:tracePt t="31341" x="6858000" y="1568450"/>
          <p14:tracePt t="31359" x="6781800" y="1676400"/>
          <p14:tracePt t="31375" x="6737350" y="1784350"/>
          <p14:tracePt t="31392" x="6737350" y="1873250"/>
          <p14:tracePt t="31408" x="6750050" y="1981200"/>
          <p14:tracePt t="31425" x="6794500" y="2108200"/>
          <p14:tracePt t="31441" x="6870700" y="2241550"/>
          <p14:tracePt t="31458" x="6985000" y="2374900"/>
          <p14:tracePt t="31476" x="7137400" y="2495550"/>
          <p14:tracePt t="31492" x="7378700" y="2628900"/>
          <p14:tracePt t="31508" x="8020050" y="2819400"/>
          <p14:tracePt t="31525" x="8731250" y="2952750"/>
          <p14:tracePt t="31543" x="9423400" y="3035300"/>
          <p14:tracePt t="31558" x="10128250" y="3054350"/>
          <p14:tracePt t="31575" x="10699750" y="3054350"/>
          <p14:tracePt t="31592" x="11049000" y="2984500"/>
          <p14:tracePt t="31608" x="11239500" y="2870200"/>
          <p14:tracePt t="31625" x="11322050" y="2717800"/>
          <p14:tracePt t="31642" x="11328400" y="2501900"/>
          <p14:tracePt t="31658" x="11283950" y="2286000"/>
          <p14:tracePt t="31675" x="11176000" y="2057400"/>
          <p14:tracePt t="31692" x="11049000" y="1879600"/>
          <p14:tracePt t="31709" x="10826750" y="1682750"/>
          <p14:tracePt t="31725" x="10598150" y="1574800"/>
          <p14:tracePt t="31742" x="10433050" y="1530350"/>
          <p14:tracePt t="31760" x="9848850" y="1397000"/>
          <p14:tracePt t="31776" x="9378950" y="1327150"/>
          <p14:tracePt t="31792" x="8915400" y="1282700"/>
          <p14:tracePt t="31808" x="8470900" y="1270000"/>
          <p14:tracePt t="31826" x="8051800" y="1270000"/>
          <p14:tracePt t="31842" x="7689850" y="1270000"/>
          <p14:tracePt t="31859" x="7378700" y="1270000"/>
          <p14:tracePt t="31875" x="7150100" y="1282700"/>
          <p14:tracePt t="31892" x="7004050" y="1314450"/>
          <p14:tracePt t="31909" x="6940550" y="1346200"/>
          <p14:tracePt t="31925" x="6902450" y="1390650"/>
          <p14:tracePt t="31942" x="6864350" y="1473200"/>
          <p14:tracePt t="31959" x="6826250" y="1568450"/>
          <p14:tracePt t="31975" x="6788150" y="1727200"/>
          <p14:tracePt t="31992" x="6737350" y="1987550"/>
          <p14:tracePt t="32009" x="6718300" y="2165350"/>
          <p14:tracePt t="32025" x="6718300" y="2241550"/>
          <p14:tracePt t="32042" x="6781800" y="2508250"/>
          <p14:tracePt t="32058" x="6883400" y="2667000"/>
          <p14:tracePt t="32076" x="7016750" y="2800350"/>
          <p14:tracePt t="32092" x="7156450" y="2901950"/>
          <p14:tracePt t="32109" x="7366000" y="2984500"/>
          <p14:tracePt t="32126" x="7747000" y="3060700"/>
          <p14:tracePt t="32143" x="8204200" y="3086100"/>
          <p14:tracePt t="32159" x="8743950" y="3086100"/>
          <p14:tracePt t="32175" x="9290050" y="3086100"/>
          <p14:tracePt t="32193" x="9956800" y="3054350"/>
          <p14:tracePt t="32210" x="10261600" y="2946400"/>
          <p14:tracePt t="32226" x="10350500" y="2895600"/>
          <p14:tracePt t="32243" x="10579100" y="2667000"/>
          <p14:tracePt t="32259" x="10642600" y="2470150"/>
          <p14:tracePt t="32276" x="10655300" y="2254250"/>
          <p14:tracePt t="32293" x="10617200" y="2006600"/>
          <p14:tracePt t="32309" x="10528300" y="1771650"/>
          <p14:tracePt t="32326" x="10426700" y="1587500"/>
          <p14:tracePt t="32331" x="10363200" y="1517650"/>
          <p14:tracePt t="32343" x="10318750" y="1460500"/>
          <p14:tracePt t="32359" x="10204450" y="1371600"/>
          <p14:tracePt t="32376" x="10013950" y="1289050"/>
          <p14:tracePt t="32393" x="9715500" y="1231900"/>
          <p14:tracePt t="32409" x="9245600" y="1219200"/>
          <p14:tracePt t="32426" x="8667750" y="1200150"/>
          <p14:tracePt t="32443" x="8020050" y="1200150"/>
          <p14:tracePt t="32459" x="7448550" y="1200150"/>
          <p14:tracePt t="32476" x="6870700" y="1200150"/>
          <p14:tracePt t="32493" x="6667500" y="1200150"/>
          <p14:tracePt t="32509" x="6610350" y="1225550"/>
          <p14:tracePt t="32527" x="6515100" y="1257300"/>
          <p14:tracePt t="32543" x="6508750" y="1270000"/>
          <p14:tracePt t="32559" x="6496050" y="1289050"/>
          <p14:tracePt t="32576" x="6483350" y="1301750"/>
          <p14:tracePt t="32594" x="6477000" y="1314450"/>
          <p14:tracePt t="32609" x="6477000" y="1320800"/>
          <p14:tracePt t="32626" x="6470650" y="1320800"/>
          <p14:tracePt t="32973" x="6457950" y="1308100"/>
          <p14:tracePt t="32978" x="6432550" y="1301750"/>
          <p14:tracePt t="32987" x="6413500" y="1289050"/>
          <p14:tracePt t="33004" x="6388100" y="1276350"/>
          <p14:tracePt t="33021" x="6369050" y="1257300"/>
          <p14:tracePt t="33037" x="6356350" y="1257300"/>
          <p14:tracePt t="33055" x="6350000" y="1250950"/>
          <p14:tracePt t="33330" x="6369050" y="1276350"/>
          <p14:tracePt t="33340" x="6388100" y="1289050"/>
          <p14:tracePt t="33350" x="6400800" y="1301750"/>
          <p14:tracePt t="33355" x="6407150" y="1301750"/>
          <p14:tracePt t="33372" x="6413500" y="1308100"/>
          <p14:tracePt t="33388" x="6419850" y="1314450"/>
          <p14:tracePt t="33405" x="6426200" y="1314450"/>
          <p14:tracePt t="33422" x="6438900" y="1327150"/>
          <p14:tracePt t="33439" x="6451600" y="1333500"/>
          <p14:tracePt t="33455" x="6464300" y="1339850"/>
          <p14:tracePt t="33472" x="6496050" y="1346200"/>
          <p14:tracePt t="33489" x="6521450" y="1358900"/>
          <p14:tracePt t="33506" x="6553200" y="1371600"/>
          <p14:tracePt t="33522" x="6604000" y="1403350"/>
          <p14:tracePt t="33539" x="6661150" y="1422400"/>
          <p14:tracePt t="33555" x="6826250" y="1479550"/>
          <p14:tracePt t="33572" x="6896100" y="1498600"/>
          <p14:tracePt t="33589" x="7004050" y="1517650"/>
          <p14:tracePt t="33605" x="7137400" y="1536700"/>
          <p14:tracePt t="33623" x="7200900" y="1536700"/>
          <p14:tracePt t="33639" x="7232650" y="1536700"/>
          <p14:tracePt t="33656" x="7245350" y="1536700"/>
          <p14:tracePt t="33674" x="7251700" y="1536700"/>
          <p14:tracePt t="39770" x="7245350" y="1530350"/>
          <p14:tracePt t="39777" x="7194550" y="1492250"/>
          <p14:tracePt t="39785" x="7112000" y="1441450"/>
          <p14:tracePt t="39796" x="6991350" y="1365250"/>
          <p14:tracePt t="39813" x="6800850" y="1238250"/>
          <p14:tracePt t="39829" x="6686550" y="1162050"/>
          <p14:tracePt t="39846" x="6667500" y="1155700"/>
          <p14:tracePt t="40138" x="6667500" y="1149350"/>
          <p14:tracePt t="40148" x="6667500" y="1143000"/>
          <p14:tracePt t="40154" x="6661150" y="1136650"/>
          <p14:tracePt t="40174" x="6654800" y="1136650"/>
          <p14:tracePt t="40194" x="6642100" y="1130300"/>
          <p14:tracePt t="40204" x="6623050" y="1130300"/>
          <p14:tracePt t="40214" x="6584950" y="1130300"/>
          <p14:tracePt t="40228" x="6400800" y="1174750"/>
          <p14:tracePt t="40245" x="5962650" y="1276350"/>
          <p14:tracePt t="40261" x="5308600" y="1390650"/>
          <p14:tracePt t="40278" x="4533900" y="1492250"/>
          <p14:tracePt t="40295" x="3733800" y="1612900"/>
          <p14:tracePt t="40312" x="3022600" y="1746250"/>
          <p14:tracePt t="40328" x="2336800" y="1917700"/>
          <p14:tracePt t="40345" x="1917700" y="2038350"/>
          <p14:tracePt t="40362" x="1765300" y="2120900"/>
          <p14:tracePt t="40366" x="1752600" y="2133600"/>
          <p14:tracePt t="40380" x="1746250" y="2146300"/>
          <p14:tracePt t="40395" x="1746250" y="2159000"/>
          <p14:tracePt t="40412" x="1752600" y="2171700"/>
          <p14:tracePt t="40429" x="1765300" y="2203450"/>
          <p14:tracePt t="40445" x="1765300" y="2241550"/>
          <p14:tracePt t="40462" x="1765300" y="2286000"/>
          <p14:tracePt t="40478" x="1752600" y="2355850"/>
          <p14:tracePt t="40495" x="1727200" y="2463800"/>
          <p14:tracePt t="40512" x="1727200" y="2559050"/>
          <p14:tracePt t="40529" x="1727200" y="2635250"/>
          <p14:tracePt t="40545" x="1720850" y="2730500"/>
          <p14:tracePt t="40562" x="1695450" y="2838450"/>
          <p14:tracePt t="40579" x="1644650" y="2946400"/>
          <p14:tracePt t="40595" x="1612900" y="3009900"/>
          <p14:tracePt t="40612" x="1600200" y="3041650"/>
          <p14:tracePt t="40629" x="1593850" y="3041650"/>
          <p14:tracePt t="40662" x="1581150" y="3041650"/>
          <p14:tracePt t="40678" x="1574800" y="3041650"/>
          <p14:tracePt t="40718" x="1581150" y="3028950"/>
          <p14:tracePt t="40728" x="1593850" y="3016250"/>
          <p14:tracePt t="40746" x="1651000" y="2978150"/>
          <p14:tracePt t="40762" x="1746250" y="2933700"/>
          <p14:tracePt t="40779" x="1873250" y="2876550"/>
          <p14:tracePt t="40795" x="2012950" y="2787650"/>
          <p14:tracePt t="40812" x="2165350" y="2686050"/>
          <p14:tracePt t="40829" x="2324100" y="2584450"/>
          <p14:tracePt t="40845" x="2451100" y="2432050"/>
          <p14:tracePt t="40863" x="2565400" y="2095500"/>
          <p14:tracePt t="40879" x="2527300" y="1835150"/>
          <p14:tracePt t="40895" x="2457450" y="1714500"/>
          <p14:tracePt t="40912" x="2241550" y="1454150"/>
          <p14:tracePt t="40929" x="2012950" y="1333500"/>
          <p14:tracePt t="40945" x="1962150" y="1320800"/>
          <p14:tracePt t="40962" x="1955800" y="1314450"/>
          <p14:tracePt t="41036" x="1949450" y="1314450"/>
          <p14:tracePt t="41042" x="1949450" y="1308100"/>
          <p14:tracePt t="41052" x="1943100" y="1301750"/>
          <p14:tracePt t="41062" x="1943100" y="1289050"/>
          <p14:tracePt t="41079" x="1936750" y="1276350"/>
          <p14:tracePt t="41096" x="1917700" y="1270000"/>
          <p14:tracePt t="41113" x="1879600" y="1244600"/>
          <p14:tracePt t="41129" x="1784350" y="1238250"/>
          <p14:tracePt t="41146" x="1670050" y="1238250"/>
          <p14:tracePt t="41162" x="1428750" y="1238250"/>
          <p14:tracePt t="41179" x="1352550" y="1238250"/>
          <p14:tracePt t="41196" x="1219200" y="1270000"/>
          <p14:tracePt t="41213" x="1098550" y="1346200"/>
          <p14:tracePt t="41229" x="1073150" y="1422400"/>
          <p14:tracePt t="41247" x="1060450" y="1524000"/>
          <p14:tracePt t="41263" x="1060450" y="1676400"/>
          <p14:tracePt t="41279" x="1098550" y="1847850"/>
          <p14:tracePt t="41296" x="1155700" y="1993900"/>
          <p14:tracePt t="41313" x="1257300" y="2127250"/>
          <p14:tracePt t="41330" x="1403350" y="2216150"/>
          <p14:tracePt t="41346" x="1752600" y="2260600"/>
          <p14:tracePt t="41363" x="1968500" y="2241550"/>
          <p14:tracePt t="41380" x="2082800" y="2222500"/>
          <p14:tracePt t="41397" x="2228850" y="2171700"/>
          <p14:tracePt t="41413" x="2324100" y="2114550"/>
          <p14:tracePt t="41429" x="2324100" y="2095500"/>
          <p14:tracePt t="41446" x="2298700" y="2063750"/>
          <p14:tracePt t="41463" x="2222500" y="2012950"/>
          <p14:tracePt t="41480" x="2108200" y="1962150"/>
          <p14:tracePt t="41496" x="2025650" y="1949450"/>
          <p14:tracePt t="41513" x="1987550" y="1949450"/>
          <p14:tracePt t="41530" x="1981200" y="1949450"/>
          <p14:tracePt t="41672" x="1993900" y="1949450"/>
          <p14:tracePt t="41682" x="2000250" y="1949450"/>
          <p14:tracePt t="41687" x="2012950" y="1936750"/>
          <p14:tracePt t="41701" x="2019300" y="1924050"/>
          <p14:tracePt t="41713" x="2038350" y="1892300"/>
          <p14:tracePt t="41730" x="2051050" y="1860550"/>
          <p14:tracePt t="41747" x="2051050" y="1822450"/>
          <p14:tracePt t="41763" x="2038350" y="1778000"/>
          <p14:tracePt t="41780" x="1987550" y="1720850"/>
          <p14:tracePt t="41796" x="1917700" y="1670050"/>
          <p14:tracePt t="41813" x="1854200" y="1631950"/>
          <p14:tracePt t="41830" x="1816100" y="1619250"/>
          <p14:tracePt t="41847" x="1778000" y="1606550"/>
          <p14:tracePt t="41863" x="1752600" y="1606550"/>
          <p14:tracePt t="41867" x="1733550" y="1606550"/>
          <p14:tracePt t="41880" x="1720850" y="1606550"/>
          <p14:tracePt t="41898" x="1689100" y="1625600"/>
          <p14:tracePt t="41913" x="1670050" y="1631950"/>
          <p14:tracePt t="41930" x="1670050" y="1638300"/>
          <p14:tracePt t="41947" x="1670050" y="1644650"/>
          <p14:tracePt t="41963" x="1670050" y="1670050"/>
          <p14:tracePt t="41981" x="1682750" y="1701800"/>
          <p14:tracePt t="41997" x="1695450" y="1720850"/>
          <p14:tracePt t="42013" x="1714500" y="1739900"/>
          <p14:tracePt t="42030" x="1720850" y="1752600"/>
          <p14:tracePt t="42157" x="1727200" y="1752600"/>
          <p14:tracePt t="42166" x="1727200" y="1765300"/>
          <p14:tracePt t="42171" x="1727200" y="1797050"/>
          <p14:tracePt t="42180" x="1733550" y="1822450"/>
          <p14:tracePt t="42197" x="1752600" y="1892300"/>
          <p14:tracePt t="42214" x="1771650" y="1987550"/>
          <p14:tracePt t="42231" x="1790700" y="2108200"/>
          <p14:tracePt t="42247" x="1828800" y="2266950"/>
          <p14:tracePt t="42264" x="1873250" y="2400300"/>
          <p14:tracePt t="42280" x="1911350" y="2533650"/>
          <p14:tracePt t="42297" x="1949450" y="2622550"/>
          <p14:tracePt t="42314" x="1981200" y="2686050"/>
          <p14:tracePt t="42331" x="2000250" y="2736850"/>
          <p14:tracePt t="42347" x="2000250" y="2743200"/>
          <p14:tracePt t="42364" x="2000250" y="2755900"/>
          <p14:tracePt t="42370" x="2000250" y="2762250"/>
          <p14:tracePt t="42560" x="2006600" y="2755900"/>
          <p14:tracePt t="42571" x="2012950" y="2730500"/>
          <p14:tracePt t="42586" x="2044700" y="2679700"/>
          <p14:tracePt t="42603" x="2082800" y="2609850"/>
          <p14:tracePt t="42620" x="2133600" y="2546350"/>
          <p14:tracePt t="42636" x="2209800" y="2501900"/>
          <p14:tracePt t="42653" x="2292350" y="2482850"/>
          <p14:tracePt t="42687" x="2451100" y="2470150"/>
          <p14:tracePt t="42720" x="2527300" y="2470150"/>
          <p14:tracePt t="42753" x="2546350" y="2451100"/>
          <p14:tracePt t="42770" x="2552700" y="2444750"/>
          <p14:tracePt t="42787" x="2552700" y="2438400"/>
          <p14:tracePt t="42804" x="2552700" y="2425700"/>
          <p14:tracePt t="42820" x="2495550" y="2393950"/>
          <p14:tracePt t="42837" x="2311400" y="2330450"/>
          <p14:tracePt t="42853" x="2012950" y="2260600"/>
          <p14:tracePt t="42870" x="1720850" y="2241550"/>
          <p14:tracePt t="42887" x="1498600" y="2241550"/>
          <p14:tracePt t="42903" x="1352550" y="2241550"/>
          <p14:tracePt t="42921" x="1301750" y="2286000"/>
          <p14:tracePt t="42937" x="1295400" y="2330450"/>
          <p14:tracePt t="42953" x="1295400" y="2368550"/>
          <p14:tracePt t="42971" x="1327150" y="2508250"/>
          <p14:tracePt t="42987" x="1371600" y="2597150"/>
          <p14:tracePt t="43004" x="1422400" y="2686050"/>
          <p14:tracePt t="43020" x="1473200" y="2749550"/>
          <p14:tracePt t="43037" x="1536700" y="2800350"/>
          <p14:tracePt t="43054" x="1651000" y="2857500"/>
          <p14:tracePt t="43070" x="1771650" y="2895600"/>
          <p14:tracePt t="43087" x="1930400" y="2933700"/>
          <p14:tracePt t="43103" x="2120900" y="2965450"/>
          <p14:tracePt t="43120" x="2336800" y="2978150"/>
          <p14:tracePt t="43137" x="2578100" y="2984500"/>
          <p14:tracePt t="43154" x="2844800" y="2984500"/>
          <p14:tracePt t="43170" x="3111500" y="2984500"/>
          <p14:tracePt t="43187" x="3327400" y="2952750"/>
          <p14:tracePt t="43204" x="3556000" y="2851150"/>
          <p14:tracePt t="43221" x="3638550" y="2749550"/>
          <p14:tracePt t="43237" x="3657600" y="2692400"/>
          <p14:tracePt t="43255" x="3657600" y="2495550"/>
          <p14:tracePt t="43270" x="3575050" y="2343150"/>
          <p14:tracePt t="43287" x="3448050" y="2222500"/>
          <p14:tracePt t="43304" x="3219450" y="2108200"/>
          <p14:tracePt t="43320" x="2901950" y="2012950"/>
          <p14:tracePt t="43337" x="2559050" y="2012950"/>
          <p14:tracePt t="43354" x="2241550" y="2012950"/>
          <p14:tracePt t="43371" x="1949450" y="2051050"/>
          <p14:tracePt t="43375" x="1860550" y="2082800"/>
          <p14:tracePt t="43387" x="1778000" y="2133600"/>
          <p14:tracePt t="43404" x="1689100" y="2235200"/>
          <p14:tracePt t="43421" x="1657350" y="2413000"/>
          <p14:tracePt t="43438" x="1657350" y="2476500"/>
          <p14:tracePt t="43454" x="1657350" y="2603500"/>
          <p14:tracePt t="43471" x="1739900" y="2774950"/>
          <p14:tracePt t="43487" x="1803400" y="2863850"/>
          <p14:tracePt t="43504" x="1885950" y="2927350"/>
          <p14:tracePt t="43521" x="2012950" y="3003550"/>
          <p14:tracePt t="43537" x="2171700" y="3060700"/>
          <p14:tracePt t="43554" x="2362200" y="3105150"/>
          <p14:tracePt t="43571" x="2603500" y="3105150"/>
          <p14:tracePt t="43588" x="2870200" y="3111500"/>
          <p14:tracePt t="43604" x="3149600" y="3111500"/>
          <p14:tracePt t="43621" x="3460750" y="3111500"/>
          <p14:tracePt t="43638" x="3721100" y="3041650"/>
          <p14:tracePt t="43654" x="3962400" y="2933700"/>
          <p14:tracePt t="43671" x="4127500" y="2832100"/>
          <p14:tracePt t="43688" x="4203700" y="2717800"/>
          <p14:tracePt t="43704" x="4203700" y="2565400"/>
          <p14:tracePt t="43721" x="4171950" y="2508250"/>
          <p14:tracePt t="43737" x="4089400" y="2413000"/>
          <p14:tracePt t="43755" x="3911600" y="2317750"/>
          <p14:tracePt t="43771" x="3829050" y="2317750"/>
          <p14:tracePt t="43788" x="3771900" y="2330450"/>
          <p14:tracePt t="43804" x="3721100" y="2343150"/>
          <p14:tracePt t="43821" x="3702050" y="2355850"/>
          <p14:tracePt t="43838" x="3702050" y="2362200"/>
          <p14:tracePt t="44995" x="3708400" y="2374900"/>
          <p14:tracePt t="45006" x="3803650" y="2406650"/>
          <p14:tracePt t="45012" x="3905250" y="2438400"/>
          <p14:tracePt t="45029" x="3905250" y="2451100"/>
          <p14:tracePt t="45045" x="3879850" y="2489200"/>
          <p14:tracePt t="45062" x="3867150" y="2559050"/>
          <p14:tracePt t="45078" x="3860800" y="2679700"/>
          <p14:tracePt t="45112" x="3943350" y="3117850"/>
          <p14:tracePt t="45145" x="4184650" y="3606800"/>
          <p14:tracePt t="45178" x="4533900" y="3949700"/>
          <p14:tracePt t="45195" x="4699000" y="4051300"/>
          <p14:tracePt t="45212" x="4832350" y="4114800"/>
          <p14:tracePt t="45228" x="4838700" y="4121150"/>
          <p14:tracePt t="45245" x="4845050" y="4121150"/>
          <p14:tracePt t="45288" x="4826000" y="4121150"/>
          <p14:tracePt t="45292" x="4781550" y="4102100"/>
          <p14:tracePt t="45302" x="4737100" y="4083050"/>
          <p14:tracePt t="45312" x="4699000" y="4064000"/>
          <p14:tracePt t="45329" x="4610100" y="4013200"/>
          <p14:tracePt t="45345" x="4552950" y="3956050"/>
          <p14:tracePt t="45362" x="4476750" y="3873500"/>
          <p14:tracePt t="45379" x="4406900" y="3771900"/>
          <p14:tracePt t="45395" x="4337050" y="3657600"/>
          <p14:tracePt t="45399" x="4298950" y="3587750"/>
          <p14:tracePt t="45413" x="4241800" y="3467100"/>
          <p14:tracePt t="45429" x="4222750" y="3409950"/>
          <p14:tracePt t="45446" x="4191000" y="3333750"/>
          <p14:tracePt t="45463" x="4159250" y="3206750"/>
          <p14:tracePt t="45479" x="4140200" y="3111500"/>
          <p14:tracePt t="45495" x="4121150" y="2933700"/>
          <p14:tracePt t="45514" x="4108450" y="2743200"/>
          <p14:tracePt t="45529" x="4095750" y="2514600"/>
          <p14:tracePt t="45546" x="4089400" y="2336800"/>
          <p14:tracePt t="45563" x="4076700" y="2203450"/>
          <p14:tracePt t="45579" x="4070350" y="2114550"/>
          <p14:tracePt t="45596" x="4057650" y="2044700"/>
          <p14:tracePt t="45613" x="4044950" y="2006600"/>
          <p14:tracePt t="45629" x="4006850" y="1993900"/>
          <p14:tracePt t="45646" x="3937000" y="1981200"/>
          <p14:tracePt t="45662" x="3860800" y="1962150"/>
          <p14:tracePt t="45679" x="3790950" y="1962150"/>
          <p14:tracePt t="45696" x="3721100" y="1962150"/>
          <p14:tracePt t="45712" x="3714750" y="1962150"/>
          <p14:tracePt t="45729" x="3708400" y="1968500"/>
          <p14:tracePt t="45746" x="3708400" y="1974850"/>
          <p14:tracePt t="45915" x="3708400" y="1981200"/>
          <p14:tracePt t="45974" x="3708400" y="1987550"/>
          <p14:tracePt t="46054" x="3708400" y="1993900"/>
          <p14:tracePt t="46080" x="3708400" y="2000250"/>
          <p14:tracePt t="46097" x="3708400" y="2006600"/>
          <p14:tracePt t="46110" x="3708400" y="2012950"/>
          <p14:tracePt t="46160" x="3708400" y="2019300"/>
          <p14:tracePt t="46206" x="3714750" y="2019300"/>
          <p14:tracePt t="46220" x="3721100" y="2019300"/>
          <p14:tracePt t="46242" x="3733800" y="2019300"/>
          <p14:tracePt t="46247" x="3746500" y="2019300"/>
          <p14:tracePt t="46263" x="3752850" y="2019300"/>
          <p14:tracePt t="46296" x="3752850" y="2012950"/>
          <p14:tracePt t="46302" x="3746500" y="2000250"/>
          <p14:tracePt t="46313" x="3740150" y="2000250"/>
          <p14:tracePt t="46330" x="3727450" y="1993900"/>
          <p14:tracePt t="46422" x="3708400" y="1993900"/>
          <p14:tracePt t="46433" x="3663950" y="1993900"/>
          <p14:tracePt t="46442" x="3581400" y="2019300"/>
          <p14:tracePt t="46448" x="3511550" y="2057400"/>
          <p14:tracePt t="46463" x="3448050" y="2114550"/>
          <p14:tracePt t="46480" x="3422650" y="2127250"/>
          <p14:tracePt t="46497" x="3340100" y="2190750"/>
          <p14:tracePt t="46513" x="3187700" y="2260600"/>
          <p14:tracePt t="46531" x="2959100" y="2349500"/>
          <p14:tracePt t="46547" x="2698750" y="2413000"/>
          <p14:tracePt t="46563" x="2457450" y="2489200"/>
          <p14:tracePt t="46580" x="2292350" y="2527300"/>
          <p14:tracePt t="46597" x="2197100" y="2546350"/>
          <p14:tracePt t="46613" x="2171700" y="2546350"/>
          <p14:tracePt t="46631" x="2165350" y="2546350"/>
          <p14:tracePt t="46647" x="2133600" y="2546350"/>
          <p14:tracePt t="46664" x="1974850" y="2527300"/>
          <p14:tracePt t="46681" x="1911350" y="2508250"/>
          <p14:tracePt t="46697" x="1752600" y="2463800"/>
          <p14:tracePt t="46716" x="1581150" y="2438400"/>
          <p14:tracePt t="46730" x="1517650" y="2432050"/>
          <p14:tracePt t="46747" x="1479550" y="2425700"/>
          <p14:tracePt t="46764" x="1466850" y="2425700"/>
          <p14:tracePt t="46781" x="1454150" y="2425700"/>
          <p14:tracePt t="46820" x="1447800" y="2425700"/>
          <p14:tracePt t="46836" x="1447800" y="2438400"/>
          <p14:tracePt t="46847" x="1447800" y="2444750"/>
          <p14:tracePt t="46864" x="1447800" y="2463800"/>
          <p14:tracePt t="46880" x="1447800" y="2495550"/>
          <p14:tracePt t="46897" x="1454150" y="2514600"/>
          <p14:tracePt t="46901" x="1466850" y="2527300"/>
          <p14:tracePt t="46948" x="1473200" y="2527300"/>
          <p14:tracePt t="46958" x="1479550" y="2527300"/>
          <p14:tracePt t="46968" x="1479550" y="2501900"/>
          <p14:tracePt t="46982" x="1485900" y="2463800"/>
          <p14:tracePt t="46998" x="1485900" y="2419350"/>
          <p14:tracePt t="47014" x="1492250" y="2374900"/>
          <p14:tracePt t="47031" x="1492250" y="2343150"/>
          <p14:tracePt t="47047" x="1492250" y="2324100"/>
          <p14:tracePt t="47064" x="1492250" y="2311400"/>
          <p14:tracePt t="47120" x="1498600" y="2311400"/>
          <p14:tracePt t="47130" x="1504950" y="2317750"/>
          <p14:tracePt t="47136" x="1530350" y="2330450"/>
          <p14:tracePt t="47147" x="1549400" y="2355850"/>
          <p14:tracePt t="47164" x="1612900" y="2393950"/>
          <p14:tracePt t="47181" x="1714500" y="2457450"/>
          <p14:tracePt t="47198" x="1866900" y="2533650"/>
          <p14:tracePt t="47214" x="2139950" y="2616200"/>
          <p14:tracePt t="47231" x="2349500" y="2679700"/>
          <p14:tracePt t="47248" x="2432050" y="2698750"/>
          <p14:tracePt t="47265" x="2667000" y="2762250"/>
          <p14:tracePt t="47281" x="2774950" y="2794000"/>
          <p14:tracePt t="47298" x="2825750" y="2819400"/>
          <p14:tracePt t="47314" x="2832100" y="2825750"/>
          <p14:tracePt t="47331" x="2832100" y="2838450"/>
          <p14:tracePt t="47348" x="2832100" y="2851150"/>
          <p14:tracePt t="47364" x="2819400" y="2863850"/>
          <p14:tracePt t="47381" x="2800350" y="2876550"/>
          <p14:tracePt t="47398" x="2794000" y="2876550"/>
          <p14:tracePt t="47402" x="2787650" y="2876550"/>
          <p14:tracePt t="47415" x="2768600" y="2876550"/>
          <p14:tracePt t="47782" x="2774950" y="2889250"/>
          <p14:tracePt t="47790" x="2825750" y="2959100"/>
          <p14:tracePt t="47795" x="2889250" y="3054350"/>
          <p14:tracePt t="47807" x="2965450" y="3136900"/>
          <p14:tracePt t="47824" x="3143250" y="3327400"/>
          <p14:tracePt t="47840" x="3289300" y="3473450"/>
          <p14:tracePt t="47857" x="3365500" y="3575050"/>
          <p14:tracePt t="47891" x="3403600" y="3670300"/>
          <p14:tracePt t="47896" x="3403600" y="3683000"/>
          <p14:tracePt t="47924" x="3403600" y="3714750"/>
          <p14:tracePt t="47982" x="3397250" y="3714750"/>
          <p14:tracePt t="47992" x="3384550" y="3714750"/>
          <p14:tracePt t="48007" x="3359150" y="3714750"/>
          <p14:tracePt t="48024" x="3340100" y="3721100"/>
          <p14:tracePt t="48041" x="3314700" y="3733800"/>
          <p14:tracePt t="48057" x="3289300" y="3746500"/>
          <p14:tracePt t="48075" x="3244850" y="3759200"/>
          <p14:tracePt t="48090" x="3232150" y="3759200"/>
          <p14:tracePt t="48107" x="3162300" y="3765550"/>
          <p14:tracePt t="48124" x="3073400" y="3771900"/>
          <p14:tracePt t="48142" x="2851150" y="3803650"/>
          <p14:tracePt t="48157" x="2673350" y="3810000"/>
          <p14:tracePt t="48174" x="2565400" y="3835400"/>
          <p14:tracePt t="48191" x="2374900" y="3860800"/>
          <p14:tracePt t="48208" x="2089150" y="3911600"/>
          <p14:tracePt t="48224" x="1968500" y="3949700"/>
          <p14:tracePt t="48241" x="1885950" y="3968750"/>
          <p14:tracePt t="48257" x="1790700" y="3975100"/>
          <p14:tracePt t="48274" x="1714500" y="3981450"/>
          <p14:tracePt t="48291" x="1644650" y="3981450"/>
          <p14:tracePt t="48309" x="1574800" y="3981450"/>
          <p14:tracePt t="48324" x="1517650" y="3994150"/>
          <p14:tracePt t="48341" x="1473200" y="3994150"/>
          <p14:tracePt t="48359" x="1409700" y="3994150"/>
          <p14:tracePt t="48374" x="1390650" y="3994150"/>
          <p14:tracePt t="48391" x="1333500" y="3981450"/>
          <p14:tracePt t="48407" x="1250950" y="3975100"/>
          <p14:tracePt t="48411" x="1200150" y="3975100"/>
          <p14:tracePt t="48425" x="1073150" y="3975100"/>
          <p14:tracePt t="48441" x="939800" y="3975100"/>
          <p14:tracePt t="48458" x="889000" y="3987800"/>
          <p14:tracePt t="48475" x="755650" y="4000500"/>
          <p14:tracePt t="48491" x="704850" y="4006850"/>
          <p14:tracePt t="48508" x="673100" y="4019550"/>
          <p14:tracePt t="48526" x="635000" y="4025900"/>
          <p14:tracePt t="48541" x="615950" y="4051300"/>
          <p14:tracePt t="48558" x="596900" y="4070350"/>
          <p14:tracePt t="48574" x="577850" y="4121150"/>
          <p14:tracePt t="48591" x="558800" y="4159250"/>
          <p14:tracePt t="48608" x="533400" y="4210050"/>
          <p14:tracePt t="48625" x="520700" y="4267200"/>
          <p14:tracePt t="48641" x="508000" y="4305300"/>
          <p14:tracePt t="48658" x="501650" y="4337050"/>
          <p14:tracePt t="48675" x="495300" y="4381500"/>
          <p14:tracePt t="48691" x="482600" y="4432300"/>
          <p14:tracePt t="48708" x="469900" y="4483100"/>
          <p14:tracePt t="48725" x="469900" y="4533900"/>
          <p14:tracePt t="48741" x="469900" y="4565650"/>
          <p14:tracePt t="48758" x="482600" y="4597400"/>
          <p14:tracePt t="48775" x="501650" y="4629150"/>
          <p14:tracePt t="48791" x="514350" y="4667250"/>
          <p14:tracePt t="48808" x="527050" y="4686300"/>
          <p14:tracePt t="48825" x="546100" y="4705350"/>
          <p14:tracePt t="48841" x="571500" y="4737100"/>
          <p14:tracePt t="48859" x="596900" y="4768850"/>
          <p14:tracePt t="48874" x="615950" y="4781550"/>
          <p14:tracePt t="48891" x="635000" y="4794250"/>
          <p14:tracePt t="48908" x="660400" y="4806950"/>
          <p14:tracePt t="48925" x="685800" y="4819650"/>
          <p14:tracePt t="48941" x="704850" y="4826000"/>
          <p14:tracePt t="48959" x="742950" y="4851400"/>
          <p14:tracePt t="48975" x="762000" y="4857750"/>
          <p14:tracePt t="48991" x="781050" y="4864100"/>
          <p14:tracePt t="49008" x="812800" y="4876800"/>
          <p14:tracePt t="49025" x="844550" y="4895850"/>
          <p14:tracePt t="49042" x="908050" y="4921250"/>
          <p14:tracePt t="49058" x="977900" y="4940300"/>
          <p14:tracePt t="49075" x="1060450" y="4959350"/>
          <p14:tracePt t="49092" x="1143000" y="4978400"/>
          <p14:tracePt t="49109" x="1282700" y="4991100"/>
          <p14:tracePt t="49125" x="1371600" y="4991100"/>
          <p14:tracePt t="49142" x="1409700" y="4991100"/>
          <p14:tracePt t="49158" x="1454150" y="4991100"/>
          <p14:tracePt t="49176" x="1466850" y="4991100"/>
          <p14:tracePt t="49192" x="1473200" y="4984750"/>
          <p14:tracePt t="49209" x="1479550" y="4978400"/>
          <p14:tracePt t="49225" x="1485900" y="4965700"/>
          <p14:tracePt t="49242" x="1498600" y="4959350"/>
          <p14:tracePt t="49258" x="1511300" y="4946650"/>
          <p14:tracePt t="49275" x="1517650" y="4940300"/>
          <p14:tracePt t="49292" x="1536700" y="4927600"/>
          <p14:tracePt t="49309" x="1555750" y="4914900"/>
          <p14:tracePt t="49325" x="1574800" y="4902200"/>
          <p14:tracePt t="49342" x="1600200" y="4895850"/>
          <p14:tracePt t="49359" x="1612900" y="4889500"/>
          <p14:tracePt t="49375" x="1644650" y="4883150"/>
          <p14:tracePt t="49391" x="1676400" y="4883150"/>
          <p14:tracePt t="49408" x="1720850" y="4876800"/>
          <p14:tracePt t="49425" x="1733550" y="4876800"/>
          <p14:tracePt t="49441" x="1771650" y="4876800"/>
          <p14:tracePt t="49458" x="1822450" y="4864100"/>
          <p14:tracePt t="49475" x="1873250" y="4845050"/>
          <p14:tracePt t="49492" x="1930400" y="4838700"/>
          <p14:tracePt t="49509" x="1974850" y="4826000"/>
          <p14:tracePt t="49526" x="2006600" y="4819650"/>
          <p14:tracePt t="49542" x="2038350" y="4813300"/>
          <p14:tracePt t="49558" x="2057400" y="4813300"/>
          <p14:tracePt t="49575" x="2070100" y="4806950"/>
          <p14:tracePt t="49592" x="2095500" y="4800600"/>
          <p14:tracePt t="49608" x="2139950" y="4800600"/>
          <p14:tracePt t="49625" x="2152650" y="4800600"/>
          <p14:tracePt t="49642" x="2190750" y="4800600"/>
          <p14:tracePt t="49659" x="2266950" y="4794250"/>
          <p14:tracePt t="49675" x="2349500" y="4787900"/>
          <p14:tracePt t="49692" x="2463800" y="4775200"/>
          <p14:tracePt t="49708" x="2540000" y="4775200"/>
          <p14:tracePt t="49725" x="2800350" y="4794250"/>
          <p14:tracePt t="49742" x="2990850" y="4800600"/>
          <p14:tracePt t="49759" x="3181350" y="4819650"/>
          <p14:tracePt t="49775" x="3384550" y="4832350"/>
          <p14:tracePt t="49792" x="3543300" y="4851400"/>
          <p14:tracePt t="49809" x="3670300" y="4870450"/>
          <p14:tracePt t="49826" x="3822700" y="4870450"/>
          <p14:tracePt t="49842" x="3981450" y="4876800"/>
          <p14:tracePt t="49859" x="4133850" y="4876800"/>
          <p14:tracePt t="49876" x="4311650" y="4876800"/>
          <p14:tracePt t="49893" x="4603750" y="4876800"/>
          <p14:tracePt t="49909" x="4699000" y="4876800"/>
          <p14:tracePt t="49912" x="4813300" y="4876800"/>
          <p14:tracePt t="49926" x="4902200" y="4876800"/>
          <p14:tracePt t="49943" x="5111750" y="4876800"/>
          <p14:tracePt t="49960" x="5200650" y="4876800"/>
          <p14:tracePt t="49976" x="5264150" y="4876800"/>
          <p14:tracePt t="49993" x="5327650" y="4876800"/>
          <p14:tracePt t="50009" x="5365750" y="4876800"/>
          <p14:tracePt t="50026" x="5391150" y="4876800"/>
          <p14:tracePt t="50042" x="5416550" y="4876800"/>
          <p14:tracePt t="50059" x="5429250" y="4876800"/>
          <p14:tracePt t="50115" x="5416550" y="4870450"/>
          <p14:tracePt t="50120" x="5378450" y="4851400"/>
          <p14:tracePt t="50130" x="5308600" y="4819650"/>
          <p14:tracePt t="50143" x="5067300" y="4756150"/>
          <p14:tracePt t="50161" x="4794250" y="4699000"/>
          <p14:tracePt t="50176" x="4559300" y="4616450"/>
          <p14:tracePt t="50193" x="4457700" y="4572000"/>
          <p14:tracePt t="50210" x="4210050" y="4464050"/>
          <p14:tracePt t="50226" x="4152900" y="4413250"/>
          <p14:tracePt t="50244" x="4127500" y="4368800"/>
          <p14:tracePt t="50260" x="4089400" y="4298950"/>
          <p14:tracePt t="50277" x="4038600" y="4197350"/>
          <p14:tracePt t="50293" x="3943350" y="4102100"/>
          <p14:tracePt t="50311" x="3790950" y="3987800"/>
          <p14:tracePt t="50327" x="3454400" y="3835400"/>
          <p14:tracePt t="50343" x="2959100" y="3587750"/>
          <p14:tracePt t="50361" x="2209800" y="3200400"/>
          <p14:tracePt t="50377" x="1847850" y="2959100"/>
          <p14:tracePt t="50393" x="1670050" y="2851150"/>
          <p14:tracePt t="50412" x="1365250" y="2673350"/>
          <p14:tracePt t="50417" x="1308100" y="2635250"/>
          <p14:tracePt t="50428" x="1270000" y="2597150"/>
          <p14:tracePt t="50443" x="1244600" y="2546350"/>
          <p14:tracePt t="50460" x="1231900" y="2489200"/>
          <p14:tracePt t="50477" x="1231900" y="2425700"/>
          <p14:tracePt t="50494" x="1250950" y="2336800"/>
          <p14:tracePt t="50510" x="1276350" y="2241550"/>
          <p14:tracePt t="50527" x="1276350" y="2127250"/>
          <p14:tracePt t="50543" x="1276350" y="2025650"/>
          <p14:tracePt t="50560" x="1257300" y="1892300"/>
          <p14:tracePt t="50577" x="1219200" y="1752600"/>
          <p14:tracePt t="50593" x="1212850" y="1701800"/>
          <p14:tracePt t="50611" x="1212850" y="1619250"/>
          <p14:tracePt t="50627" x="1174750" y="1524000"/>
          <p14:tracePt t="50644" x="1028700" y="1346200"/>
          <p14:tracePt t="50660" x="901700" y="1250950"/>
          <p14:tracePt t="50677" x="844550" y="1200150"/>
          <p14:tracePt t="50693" x="717550" y="1092200"/>
          <p14:tracePt t="50710" x="679450" y="1047750"/>
          <p14:tracePt t="50727" x="673100" y="1009650"/>
          <p14:tracePt t="50743" x="666750" y="977900"/>
          <p14:tracePt t="50760" x="666750" y="946150"/>
          <p14:tracePt t="50777" x="666750" y="914400"/>
          <p14:tracePt t="50794" x="666750" y="889000"/>
          <p14:tracePt t="50810" x="666750" y="857250"/>
          <p14:tracePt t="50827" x="654050" y="825500"/>
          <p14:tracePt t="50844" x="635000" y="787400"/>
          <p14:tracePt t="50861" x="596900" y="755650"/>
          <p14:tracePt t="50877" x="577850" y="742950"/>
          <p14:tracePt t="50894" x="514350" y="730250"/>
          <p14:tracePt t="50912" x="419100" y="711200"/>
          <p14:tracePt t="50927" x="374650" y="711200"/>
          <p14:tracePt t="50944" x="342900" y="711200"/>
          <p14:tracePt t="50961" x="304800" y="723900"/>
          <p14:tracePt t="50977" x="260350" y="749300"/>
          <p14:tracePt t="50994" x="215900" y="781050"/>
          <p14:tracePt t="51011" x="190500" y="819150"/>
          <p14:tracePt t="51027" x="184150" y="850900"/>
          <p14:tracePt t="51045" x="177800" y="895350"/>
          <p14:tracePt t="51061" x="177800" y="927100"/>
          <p14:tracePt t="51077" x="184150" y="965200"/>
          <p14:tracePt t="51094" x="203200" y="1009650"/>
          <p14:tracePt t="51111" x="228600" y="1060450"/>
          <p14:tracePt t="51128" x="298450" y="1162050"/>
          <p14:tracePt t="51144" x="361950" y="1238250"/>
          <p14:tracePt t="51161" x="393700" y="1263650"/>
          <p14:tracePt t="51178" x="482600" y="1327150"/>
          <p14:tracePt t="51194" x="584200" y="1377950"/>
          <p14:tracePt t="51211" x="749300" y="1409700"/>
          <p14:tracePt t="51227" x="1003300" y="1428750"/>
          <p14:tracePt t="51245" x="1371600" y="1441450"/>
          <p14:tracePt t="51261" x="1651000" y="1441450"/>
          <p14:tracePt t="51278" x="1866900" y="1416050"/>
          <p14:tracePt t="51295" x="1943100" y="1377950"/>
          <p14:tracePt t="51312" x="1968500" y="1282700"/>
          <p14:tracePt t="51328" x="1968500" y="1155700"/>
          <p14:tracePt t="51345" x="1885950" y="927100"/>
          <p14:tracePt t="51361" x="1847850" y="844550"/>
          <p14:tracePt t="51378" x="1758950" y="730250"/>
          <p14:tracePt t="51395" x="1695450" y="660400"/>
          <p14:tracePt t="51411" x="1670050" y="660400"/>
          <p14:tracePt t="51428" x="1631950" y="660400"/>
          <p14:tracePt t="51444" x="1549400" y="673100"/>
          <p14:tracePt t="51461" x="1384300" y="698500"/>
          <p14:tracePt t="51478" x="1168400" y="711200"/>
          <p14:tracePt t="51494" x="927100" y="723900"/>
          <p14:tracePt t="51511" x="673100" y="742950"/>
          <p14:tracePt t="51528" x="412750" y="787400"/>
          <p14:tracePt t="51545" x="254000" y="825500"/>
          <p14:tracePt t="51561" x="171450" y="857250"/>
          <p14:tracePt t="51578" x="107950" y="914400"/>
          <p14:tracePt t="51596" x="57150" y="965200"/>
          <p14:tracePt t="51611" x="0" y="1041400"/>
          <p14:tracePt t="51628" x="0" y="1079500"/>
          <p14:tracePt t="51645" x="0" y="1104900"/>
          <p14:tracePt t="51661" x="0" y="1162050"/>
          <p14:tracePt t="51678" x="0" y="1231900"/>
          <p14:tracePt t="51695" x="0" y="1282700"/>
          <p14:tracePt t="51711" x="38100" y="1346200"/>
          <p14:tracePt t="51730" x="88900" y="1422400"/>
          <p14:tracePt t="51745" x="146050" y="1479550"/>
          <p14:tracePt t="51761" x="228600" y="1555750"/>
          <p14:tracePt t="51778" x="330200" y="1606550"/>
          <p14:tracePt t="51795" x="463550" y="1663700"/>
          <p14:tracePt t="51812" x="774700" y="1727200"/>
          <p14:tracePt t="51829" x="1028700" y="1746250"/>
          <p14:tracePt t="51845" x="1168400" y="1746250"/>
          <p14:tracePt t="51862" x="1403350" y="1746250"/>
          <p14:tracePt t="51879" x="1727200" y="1689100"/>
          <p14:tracePt t="51895" x="1873250" y="1644650"/>
          <p14:tracePt t="51912" x="1974850" y="1600200"/>
          <p14:tracePt t="51929" x="2000250" y="1562100"/>
          <p14:tracePt t="51945" x="2012950" y="1511300"/>
          <p14:tracePt t="51962" x="2000250" y="1454150"/>
          <p14:tracePt t="51978" x="1936750" y="1352550"/>
          <p14:tracePt t="51995" x="1841500" y="1250950"/>
          <p14:tracePt t="52012" x="1765300" y="1155700"/>
          <p14:tracePt t="52029" x="1663700" y="1073150"/>
          <p14:tracePt t="52045" x="1562100" y="1016000"/>
          <p14:tracePt t="52062" x="1447800" y="958850"/>
          <p14:tracePt t="52078" x="1352550" y="914400"/>
          <p14:tracePt t="52095" x="1231900" y="889000"/>
          <p14:tracePt t="52112" x="1060450" y="869950"/>
          <p14:tracePt t="52129" x="1009650" y="857250"/>
          <p14:tracePt t="52145" x="939800" y="850900"/>
          <p14:tracePt t="52163" x="857250" y="844550"/>
          <p14:tracePt t="52178" x="800100" y="844550"/>
          <p14:tracePt t="52195" x="762000" y="844550"/>
          <p14:tracePt t="52212" x="730250" y="844550"/>
          <p14:tracePt t="52229" x="704850" y="844550"/>
          <p14:tracePt t="52245" x="692150" y="844550"/>
          <p14:tracePt t="52262" x="685800" y="844550"/>
          <p14:tracePt t="52279" x="666750" y="844550"/>
          <p14:tracePt t="52295" x="660400" y="844550"/>
          <p14:tracePt t="52314" x="641350" y="850900"/>
          <p14:tracePt t="52345" x="622300" y="857250"/>
          <p14:tracePt t="52363" x="584200" y="876300"/>
          <p14:tracePt t="52379" x="558800" y="882650"/>
          <p14:tracePt t="52395" x="539750" y="889000"/>
          <p14:tracePt t="52413" x="527050" y="889000"/>
          <p14:tracePt t="52420" x="520700" y="889000"/>
          <p14:tracePt t="52430" x="514350" y="895350"/>
          <p14:tracePt t="52445" x="501650" y="895350"/>
          <p14:tracePt t="52462" x="495300" y="895350"/>
          <p14:tracePt t="52479" x="488950" y="895350"/>
          <p14:tracePt t="52551" x="488950" y="908050"/>
          <p14:tracePt t="52558" x="495300" y="920750"/>
          <p14:tracePt t="52566" x="514350" y="939800"/>
          <p14:tracePt t="52579" x="527050" y="965200"/>
          <p14:tracePt t="52596" x="641350" y="1174750"/>
          <p14:tracePt t="52612" x="692150" y="1257300"/>
          <p14:tracePt t="52629" x="800100" y="1435100"/>
          <p14:tracePt t="52646" x="908050" y="1689100"/>
          <p14:tracePt t="52662" x="958850" y="1860550"/>
          <p14:tracePt t="52679" x="990600" y="2012950"/>
          <p14:tracePt t="52696" x="996950" y="2108200"/>
          <p14:tracePt t="52713" x="996950" y="2324100"/>
          <p14:tracePt t="52729" x="1009650" y="2438400"/>
          <p14:tracePt t="52746" x="1009650" y="2540000"/>
          <p14:tracePt t="52763" x="1028700" y="2622550"/>
          <p14:tracePt t="52779" x="1047750" y="2698750"/>
          <p14:tracePt t="52796" x="1092200" y="2749550"/>
          <p14:tracePt t="52813" x="1123950" y="2787650"/>
          <p14:tracePt t="52829" x="1149350" y="2806700"/>
          <p14:tracePt t="52846" x="1181100" y="2813050"/>
          <p14:tracePt t="52863" x="1206500" y="2813050"/>
          <p14:tracePt t="52879" x="1225550" y="2813050"/>
          <p14:tracePt t="52897" x="1244600" y="2806700"/>
          <p14:tracePt t="52913" x="1250950" y="2800350"/>
          <p14:tracePt t="52929" x="1257300" y="2794000"/>
          <p14:tracePt t="52946" x="1257300" y="2768600"/>
          <p14:tracePt t="52963" x="1238250" y="2743200"/>
          <p14:tracePt t="52980" x="1193800" y="2705100"/>
          <p14:tracePt t="52996" x="1092200" y="2660650"/>
          <p14:tracePt t="53013" x="971550" y="2609850"/>
          <p14:tracePt t="53030" x="812800" y="2559050"/>
          <p14:tracePt t="53046" x="679450" y="2533650"/>
          <p14:tracePt t="53063" x="571500" y="2520950"/>
          <p14:tracePt t="53079" x="476250" y="2520950"/>
          <p14:tracePt t="53096" x="438150" y="2520950"/>
          <p14:tracePt t="53113" x="400050" y="2533650"/>
          <p14:tracePt t="53130" x="330200" y="2565400"/>
          <p14:tracePt t="53146" x="292100" y="2622550"/>
          <p14:tracePt t="53163" x="254000" y="2698750"/>
          <p14:tracePt t="53180" x="234950" y="2736850"/>
          <p14:tracePt t="53196" x="184150" y="2870200"/>
          <p14:tracePt t="53213" x="184150" y="2933700"/>
          <p14:tracePt t="53230" x="184150" y="2990850"/>
          <p14:tracePt t="53246" x="203200" y="3054350"/>
          <p14:tracePt t="53264" x="228600" y="3111500"/>
          <p14:tracePt t="53280" x="279400" y="3168650"/>
          <p14:tracePt t="53296" x="368300" y="3225800"/>
          <p14:tracePt t="53313" x="514350" y="3295650"/>
          <p14:tracePt t="53330" x="723900" y="3352800"/>
          <p14:tracePt t="53348" x="1073150" y="3409950"/>
          <p14:tracePt t="53364" x="1282700" y="3409950"/>
          <p14:tracePt t="53380" x="1397000" y="3416300"/>
          <p14:tracePt t="53397" x="1638300" y="3416300"/>
          <p14:tracePt t="53414" x="1752600" y="3378200"/>
          <p14:tracePt t="53430" x="1803400" y="3340100"/>
          <p14:tracePt t="53447" x="1822450" y="3282950"/>
          <p14:tracePt t="53463" x="1847850" y="3187700"/>
          <p14:tracePt t="53480" x="1822450" y="3092450"/>
          <p14:tracePt t="53497" x="1778000" y="2965450"/>
          <p14:tracePt t="53513" x="1714500" y="2863850"/>
          <p14:tracePt t="53531" x="1651000" y="2774950"/>
          <p14:tracePt t="53547" x="1612900" y="2730500"/>
          <p14:tracePt t="53564" x="1555750" y="2698750"/>
          <p14:tracePt t="53580" x="1517650" y="2679700"/>
          <p14:tracePt t="53597" x="1435100" y="2654300"/>
          <p14:tracePt t="53613" x="1250950" y="2616200"/>
          <p14:tracePt t="53630" x="889000" y="2565400"/>
          <p14:tracePt t="53647" x="603250" y="2520950"/>
          <p14:tracePt t="53664" x="463550" y="2508250"/>
          <p14:tracePt t="53680" x="133350" y="2495550"/>
          <p14:tracePt t="53697" x="44450" y="2495550"/>
          <p14:tracePt t="53714" x="6350" y="2527300"/>
          <p14:tracePt t="53730" x="0" y="2546350"/>
          <p14:tracePt t="53747" x="0" y="2578100"/>
          <p14:tracePt t="53764" x="0" y="2641600"/>
          <p14:tracePt t="53780" x="0" y="2724150"/>
          <p14:tracePt t="53797" x="0" y="2819400"/>
          <p14:tracePt t="53814" x="0" y="2876550"/>
          <p14:tracePt t="53831" x="0" y="2952750"/>
          <p14:tracePt t="53847" x="12700" y="3003550"/>
          <p14:tracePt t="53864" x="19050" y="3016250"/>
          <p14:tracePt t="53882" x="57150" y="3067050"/>
          <p14:tracePt t="53897" x="107950" y="3092450"/>
          <p14:tracePt t="53914" x="184150" y="3136900"/>
          <p14:tracePt t="53931" x="292100" y="3175000"/>
          <p14:tracePt t="53947" x="463550" y="3225800"/>
          <p14:tracePt t="53966" x="704850" y="3263900"/>
          <p14:tracePt t="53981" x="977900" y="3295650"/>
          <p14:tracePt t="53997" x="1244600" y="3308350"/>
          <p14:tracePt t="54014" x="1447800" y="3321050"/>
          <p14:tracePt t="54031" x="1612900" y="3321050"/>
          <p14:tracePt t="54048" x="1797050" y="3276600"/>
          <p14:tracePt t="54064" x="1828800" y="3263900"/>
          <p14:tracePt t="54080" x="1917700" y="3206750"/>
          <p14:tracePt t="54097" x="1962150" y="3168650"/>
          <p14:tracePt t="54115" x="1993900" y="3092450"/>
          <p14:tracePt t="54130" x="1993900" y="3048000"/>
          <p14:tracePt t="54147" x="1993900" y="3022600"/>
          <p14:tracePt t="54164" x="1943100" y="2914650"/>
          <p14:tracePt t="54181" x="1892300" y="2825750"/>
          <p14:tracePt t="54197" x="1835150" y="2749550"/>
          <p14:tracePt t="54214" x="1797050" y="2686050"/>
          <p14:tracePt t="54231" x="1746250" y="2622550"/>
          <p14:tracePt t="54247" x="1714500" y="2584450"/>
          <p14:tracePt t="54264" x="1701800" y="2559050"/>
          <p14:tracePt t="54281" x="1682750" y="2546350"/>
          <p14:tracePt t="54298" x="1663700" y="2527300"/>
          <p14:tracePt t="54315" x="1574800" y="2501900"/>
          <p14:tracePt t="54332" x="1454150" y="2482850"/>
          <p14:tracePt t="54348" x="1377950" y="2470150"/>
          <p14:tracePt t="54365" x="1060450" y="2463800"/>
          <p14:tracePt t="54382" x="831850" y="2451100"/>
          <p14:tracePt t="54398" x="641350" y="2451100"/>
          <p14:tracePt t="54414" x="488950" y="2451100"/>
          <p14:tracePt t="54431" x="368300" y="2432050"/>
          <p14:tracePt t="54447" x="298450" y="2432050"/>
          <p14:tracePt t="54464" x="273050" y="2432050"/>
          <p14:tracePt t="54480" x="260350" y="2432050"/>
          <p14:tracePt t="54527" x="254000" y="2432050"/>
          <p14:tracePt t="54531" x="247650" y="2432050"/>
          <p14:tracePt t="54547" x="241300" y="2432050"/>
          <p14:tracePt t="54564" x="228600" y="2438400"/>
          <p14:tracePt t="54581" x="215900" y="2444750"/>
          <p14:tracePt t="54597" x="209550" y="2451100"/>
          <p14:tracePt t="54639" x="203200" y="2451100"/>
          <p14:tracePt t="54743" x="196850" y="2451100"/>
          <p14:tracePt t="54753" x="190500" y="2451100"/>
          <p14:tracePt t="54785" x="184150" y="2451100"/>
          <p14:tracePt t="54799" x="184150" y="2444750"/>
          <p14:tracePt t="54809" x="184150" y="2438400"/>
          <p14:tracePt t="54825" x="177800" y="2425700"/>
          <p14:tracePt t="54835" x="177800" y="2419350"/>
          <p14:tracePt t="54987" x="171450" y="2419350"/>
          <p14:tracePt t="54997" x="171450" y="2413000"/>
          <p14:tracePt t="55013" x="171450" y="2393950"/>
          <p14:tracePt t="55905" x="196850" y="2425700"/>
          <p14:tracePt t="55913" x="215900" y="2432050"/>
          <p14:tracePt t="55927" x="222250" y="2432050"/>
          <p14:tracePt t="55944" x="234950" y="2438400"/>
          <p14:tracePt t="56106" x="234950" y="2444750"/>
          <p14:tracePt t="56116" x="234950" y="2457450"/>
          <p14:tracePt t="56128" x="241300" y="2476500"/>
          <p14:tracePt t="56161" x="298450" y="2578100"/>
          <p14:tracePt t="56178" x="323850" y="2603500"/>
          <p14:tracePt t="56195" x="330200" y="2616200"/>
          <p14:tracePt t="56211" x="349250" y="2628900"/>
          <p14:tracePt t="56229" x="361950" y="2635250"/>
          <p14:tracePt t="56246" x="368300" y="2641600"/>
          <p14:tracePt t="56261" x="374650" y="2641600"/>
          <p14:tracePt t="56278" x="381000" y="2641600"/>
          <p14:tracePt t="56324" x="387350" y="2641600"/>
          <p14:tracePt t="56848" x="393700" y="2647950"/>
          <p14:tracePt t="56858" x="419100" y="2667000"/>
          <p14:tracePt t="56864" x="457200" y="2673350"/>
          <p14:tracePt t="56874" x="501650" y="2679700"/>
          <p14:tracePt t="56891" x="635000" y="2730500"/>
          <p14:tracePt t="56907" x="755650" y="2774950"/>
          <p14:tracePt t="56924" x="876300" y="2813050"/>
          <p14:tracePt t="56957" x="1016000" y="2870200"/>
          <p14:tracePt t="56991" x="1073150" y="2901950"/>
          <p14:tracePt t="57024" x="1085850" y="2921000"/>
          <p14:tracePt t="57041" x="1092200" y="2921000"/>
          <p14:tracePt t="57057" x="1092200" y="2927350"/>
          <p14:tracePt t="57074" x="1098550" y="2933700"/>
          <p14:tracePt t="57091" x="1104900" y="2946400"/>
          <p14:tracePt t="57108" x="1117600" y="2965450"/>
          <p14:tracePt t="57125" x="1117600" y="2978150"/>
          <p14:tracePt t="57141" x="1123950" y="2984500"/>
          <p14:tracePt t="57157" x="1123950" y="2997200"/>
          <p14:tracePt t="57174" x="1123950" y="3003550"/>
          <p14:tracePt t="57263" x="1123950" y="3009900"/>
          <p14:tracePt t="57268" x="1123950" y="3016250"/>
          <p14:tracePt t="57286" x="1123950" y="3022600"/>
          <p14:tracePt t="57303" x="1123950" y="3028950"/>
          <p14:tracePt t="57308" x="1123950" y="3035300"/>
          <p14:tracePt t="57324" x="1123950" y="3041650"/>
          <p14:tracePt t="57341" x="1123950" y="3067050"/>
          <p14:tracePt t="57358" x="1143000" y="3092450"/>
          <p14:tracePt t="57375" x="1187450" y="3124200"/>
          <p14:tracePt t="57391" x="1270000" y="3149600"/>
          <p14:tracePt t="57408" x="1403350" y="3181350"/>
          <p14:tracePt t="57424" x="1536700" y="3219450"/>
          <p14:tracePt t="57441" x="1689100" y="3244850"/>
          <p14:tracePt t="57458" x="1847850" y="3276600"/>
          <p14:tracePt t="57463" x="1936750" y="3295650"/>
          <p14:tracePt t="57475" x="2051050" y="3295650"/>
          <p14:tracePt t="57492" x="2298700" y="3327400"/>
          <p14:tracePt t="57494" x="2432050" y="3327400"/>
          <p14:tracePt t="57508" x="2768600" y="3352800"/>
          <p14:tracePt t="57525" x="2990850" y="3378200"/>
          <p14:tracePt t="57541" x="3371850" y="3416300"/>
          <p14:tracePt t="57559" x="3765550" y="3448050"/>
          <p14:tracePt t="57575" x="3994150" y="3467100"/>
          <p14:tracePt t="57591" x="4235450" y="3479800"/>
          <p14:tracePt t="57608" x="4502150" y="3492500"/>
          <p14:tracePt t="57625" x="4845050" y="3511550"/>
          <p14:tracePt t="57641" x="5264150" y="3524250"/>
          <p14:tracePt t="57658" x="5664200" y="3543300"/>
          <p14:tracePt t="57675" x="5943600" y="3543300"/>
          <p14:tracePt t="57693" x="6127750" y="3498850"/>
          <p14:tracePt t="57709" x="6203950" y="3435350"/>
          <p14:tracePt t="57725" x="6210300" y="3403600"/>
          <p14:tracePt t="57741" x="6210300" y="3314700"/>
          <p14:tracePt t="57758" x="6165850" y="3181350"/>
          <p14:tracePt t="57774" x="6115050" y="2959100"/>
          <p14:tracePt t="57791" x="6115050" y="2863850"/>
          <p14:tracePt t="57808" x="6115050" y="2844800"/>
          <p14:tracePt t="57825" x="6115050" y="2813050"/>
          <p14:tracePt t="57858" x="6115050" y="2800350"/>
          <p14:tracePt t="57973" x="6127750" y="2800350"/>
          <p14:tracePt t="57978" x="6134100" y="2813050"/>
          <p14:tracePt t="57992" x="6153150" y="2832100"/>
          <p14:tracePt t="58008" x="6172200" y="2870200"/>
          <p14:tracePt t="58025" x="6191250" y="2908300"/>
          <p14:tracePt t="58042" x="6216650" y="2959100"/>
          <p14:tracePt t="58058" x="6242050" y="3003550"/>
          <p14:tracePt t="58075" x="6248400" y="3028950"/>
          <p14:tracePt t="58092" x="6254750" y="3041650"/>
          <p14:tracePt t="58109" x="6261100" y="3054350"/>
          <p14:tracePt t="58125" x="6273800" y="3060700"/>
          <p14:tracePt t="58142" x="6286500" y="3060700"/>
          <p14:tracePt t="58159" x="6324600" y="3016250"/>
          <p14:tracePt t="58175" x="6381750" y="2857500"/>
          <p14:tracePt t="58192" x="6432550" y="2622550"/>
          <p14:tracePt t="58209" x="6470650" y="2317750"/>
          <p14:tracePt t="58225" x="6470650" y="1949450"/>
          <p14:tracePt t="58242" x="6394450" y="1549400"/>
          <p14:tracePt t="58259" x="6273800" y="1143000"/>
          <p14:tracePt t="58275" x="6254750" y="1079500"/>
          <p14:tracePt t="58292" x="6254750" y="1073150"/>
          <p14:tracePt t="58309" x="6248400" y="1066800"/>
          <p14:tracePt t="58377" x="6248400" y="1098550"/>
          <p14:tracePt t="58382" x="6235700" y="1136650"/>
          <p14:tracePt t="58392" x="6235700" y="1200150"/>
          <p14:tracePt t="58409" x="6216650" y="1333500"/>
          <p14:tracePt t="58426" x="6197600" y="1479550"/>
          <p14:tracePt t="58442" x="6184900" y="1631950"/>
          <p14:tracePt t="58459" x="6178550" y="1758950"/>
          <p14:tracePt t="58476" x="6178550" y="1854200"/>
          <p14:tracePt t="58492" x="6178550" y="1911350"/>
          <p14:tracePt t="58497" x="6178550" y="1930400"/>
          <p14:tracePt t="58509" x="6178550" y="1943100"/>
          <p14:tracePt t="58526" x="6178550" y="1962150"/>
          <p14:tracePt t="58543" x="6184900" y="1968500"/>
          <p14:tracePt t="58655" x="6184900" y="1974850"/>
          <p14:tracePt t="58664" x="6184900" y="1987550"/>
          <p14:tracePt t="58675" x="6191250" y="2019300"/>
          <p14:tracePt t="58680" x="6197600" y="2044700"/>
          <p14:tracePt t="58693" x="6216650" y="2089150"/>
          <p14:tracePt t="58709" x="6273800" y="2203450"/>
          <p14:tracePt t="58726" x="6343650" y="2362200"/>
          <p14:tracePt t="58743" x="6438900" y="2552700"/>
          <p14:tracePt t="58760" x="6508750" y="2692400"/>
          <p14:tracePt t="58776" x="6565900" y="2762250"/>
          <p14:tracePt t="58793" x="6794500" y="3016250"/>
          <p14:tracePt t="58809" x="6985000" y="3225800"/>
          <p14:tracePt t="58826" x="7181850" y="3409950"/>
          <p14:tracePt t="58843" x="7480300" y="3708400"/>
          <p14:tracePt t="58860" x="7715250" y="3917950"/>
          <p14:tracePt t="58877" x="7937500" y="4064000"/>
          <p14:tracePt t="58893" x="8089900" y="4178300"/>
          <p14:tracePt t="58909" x="8140700" y="4203700"/>
          <p14:tracePt t="58926" x="8147050" y="4210050"/>
          <p14:tracePt t="58959" x="8134350" y="4210050"/>
          <p14:tracePt t="58976" x="8045450" y="4159250"/>
          <p14:tracePt t="58993" x="7956550" y="4102100"/>
          <p14:tracePt t="58996" x="7931150" y="4095750"/>
          <p14:tracePt t="59010" x="7924800" y="4089400"/>
          <p14:tracePt t="59027" x="7918450" y="4089400"/>
          <p14:tracePt t="59043" x="7918450" y="4083050"/>
          <p14:tracePt t="59142" x="7937500" y="4083050"/>
          <p14:tracePt t="59148" x="7981950" y="4083050"/>
          <p14:tracePt t="59160" x="8039100" y="4083050"/>
          <p14:tracePt t="59177" x="8178800" y="4083050"/>
          <p14:tracePt t="59193" x="8305800" y="4076700"/>
          <p14:tracePt t="59210" x="8420100" y="4032250"/>
          <p14:tracePt t="59227" x="8464550" y="3975100"/>
          <p14:tracePt t="59243" x="8464550" y="3937000"/>
          <p14:tracePt t="59260" x="8464550" y="3924300"/>
          <p14:tracePt t="59277" x="8439150" y="3917950"/>
          <p14:tracePt t="59293" x="8420100" y="3905250"/>
          <p14:tracePt t="59310" x="8375650" y="3892550"/>
          <p14:tracePt t="59327" x="8299450" y="3867150"/>
          <p14:tracePt t="59343" x="8216900" y="3848100"/>
          <p14:tracePt t="59360" x="8153400" y="3848100"/>
          <p14:tracePt t="59377" x="8102600" y="3848100"/>
          <p14:tracePt t="59393" x="8064500" y="3841750"/>
          <p14:tracePt t="59410" x="8013700" y="3841750"/>
          <p14:tracePt t="59426" x="7975600" y="3841750"/>
          <p14:tracePt t="59444" x="7937500" y="3841750"/>
          <p14:tracePt t="59460" x="7931150" y="3841750"/>
          <p14:tracePt t="59477" x="7924800" y="3841750"/>
          <p14:tracePt t="59493" x="7912100" y="3841750"/>
          <p14:tracePt t="59510" x="7899400" y="3841750"/>
          <p14:tracePt t="59526" x="7867650" y="3841750"/>
          <p14:tracePt t="59543" x="7829550" y="3841750"/>
          <p14:tracePt t="59561" x="7562850" y="3835400"/>
          <p14:tracePt t="59576" x="7086600" y="3803650"/>
          <p14:tracePt t="59593" x="6178550" y="3771900"/>
          <p14:tracePt t="59610" x="4851400" y="3708400"/>
          <p14:tracePt t="59627" x="3308350" y="3670300"/>
          <p14:tracePt t="59643" x="1708150" y="3651250"/>
          <p14:tracePt t="59660" x="527050" y="3651250"/>
          <p14:tracePt t="59676" x="0" y="3721100"/>
          <p14:tracePt t="59693" x="0" y="3752850"/>
          <p14:tracePt t="59711" x="0" y="3759200"/>
          <p14:tracePt t="59728" x="0" y="3765550"/>
          <p14:tracePt t="59744" x="0" y="3778250"/>
          <p14:tracePt t="59761" x="0" y="3797300"/>
          <p14:tracePt t="59777" x="0" y="3803650"/>
          <p14:tracePt t="59795" x="0" y="3810000"/>
          <p14:tracePt t="59828" x="0" y="3816350"/>
          <p14:tracePt t="59848" x="0" y="3822700"/>
          <p14:tracePt t="62664" x="6350" y="3835400"/>
          <p14:tracePt t="62674" x="76200" y="3841750"/>
          <p14:tracePt t="62679" x="190500" y="3867150"/>
          <p14:tracePt t="62688" x="317500" y="3873500"/>
          <p14:tracePt t="62705" x="641350" y="3898900"/>
          <p14:tracePt t="62721" x="1225550" y="3943350"/>
          <p14:tracePt t="62738" x="2051050" y="4051300"/>
          <p14:tracePt t="62771" x="3790950" y="4337050"/>
          <p14:tracePt t="62805" x="5486400" y="4533900"/>
          <p14:tracePt t="62839" x="6610350" y="4629150"/>
          <p14:tracePt t="62855" x="6718300" y="4660900"/>
          <p14:tracePt t="62872" x="6743700" y="4667250"/>
          <p14:tracePt t="62890" x="6819900" y="4692650"/>
          <p14:tracePt t="62905" x="6832600" y="4692650"/>
          <p14:tracePt t="62922" x="6832600" y="4699000"/>
          <p14:tracePt t="63470" x="6889750" y="4711700"/>
          <p14:tracePt t="63481" x="6991350" y="4743450"/>
          <p14:tracePt t="63486" x="7105650" y="4775200"/>
          <p14:tracePt t="63496" x="7251700" y="4813300"/>
          <p14:tracePt t="63512" x="7677150" y="4876800"/>
          <p14:tracePt t="63529" x="8083550" y="4914900"/>
          <p14:tracePt t="63546" x="8483600" y="4927600"/>
          <p14:tracePt t="63580" x="9048750" y="4902200"/>
          <p14:tracePt t="63613" x="9512300" y="4775200"/>
          <p14:tracePt t="63646" x="9931400" y="4660900"/>
          <p14:tracePt t="63662" x="10007600" y="4622800"/>
          <p14:tracePt t="63679" x="10020300" y="4616450"/>
          <p14:tracePt t="63696" x="10033000" y="4591050"/>
          <p14:tracePt t="63713" x="10033000" y="4540250"/>
          <p14:tracePt t="63729" x="10026650" y="4483100"/>
          <p14:tracePt t="63746" x="10007600" y="4432300"/>
          <p14:tracePt t="63763" x="10001250" y="4381500"/>
          <p14:tracePt t="63780" x="9994900" y="4349750"/>
          <p14:tracePt t="63796" x="9994900" y="4330700"/>
          <p14:tracePt t="63813" x="9994900" y="4305300"/>
          <p14:tracePt t="63829" x="9994900" y="4279900"/>
          <p14:tracePt t="63846" x="9969500" y="4260850"/>
          <p14:tracePt t="63864" x="9804400" y="4197350"/>
          <p14:tracePt t="63880" x="9696450" y="4165600"/>
          <p14:tracePt t="63896" x="9410700" y="4108450"/>
          <p14:tracePt t="63913" x="8826500" y="4044950"/>
          <p14:tracePt t="63929" x="8458200" y="4032250"/>
          <p14:tracePt t="63947" x="8115300" y="4032250"/>
          <p14:tracePt t="63963" x="7829550" y="4019550"/>
          <p14:tracePt t="63979" x="7626350" y="4019550"/>
          <p14:tracePt t="63996" x="7467600" y="4044950"/>
          <p14:tracePt t="64012" x="7378700" y="4051300"/>
          <p14:tracePt t="64029" x="7321550" y="4076700"/>
          <p14:tracePt t="64046" x="7289800" y="4089400"/>
          <p14:tracePt t="64063" x="7239000" y="4127500"/>
          <p14:tracePt t="64079" x="7181850" y="4165600"/>
          <p14:tracePt t="64096" x="7124700" y="4229100"/>
          <p14:tracePt t="64113" x="7067550" y="4298950"/>
          <p14:tracePt t="64130" x="7042150" y="4362450"/>
          <p14:tracePt t="64146" x="7016750" y="4457700"/>
          <p14:tracePt t="64163" x="7016750" y="4502150"/>
          <p14:tracePt t="64180" x="7016750" y="4559300"/>
          <p14:tracePt t="64196" x="7054850" y="4648200"/>
          <p14:tracePt t="64213" x="7092950" y="4711700"/>
          <p14:tracePt t="64230" x="7162800" y="4781550"/>
          <p14:tracePt t="64247" x="7258050" y="4857750"/>
          <p14:tracePt t="64263" x="7366000" y="4914900"/>
          <p14:tracePt t="64280" x="7524750" y="4959350"/>
          <p14:tracePt t="64296" x="7772400" y="5003800"/>
          <p14:tracePt t="64313" x="8102600" y="5016500"/>
          <p14:tracePt t="64330" x="8420100" y="5016500"/>
          <p14:tracePt t="64347" x="8820150" y="4991100"/>
          <p14:tracePt t="64363" x="8921750" y="4978400"/>
          <p14:tracePt t="64380" x="9080500" y="4933950"/>
          <p14:tracePt t="64397" x="9271000" y="4845050"/>
          <p14:tracePt t="64413" x="9410700" y="4756150"/>
          <p14:tracePt t="64430" x="9563100" y="4667250"/>
          <p14:tracePt t="64447" x="9702800" y="4572000"/>
          <p14:tracePt t="64464" x="9785350" y="4502150"/>
          <p14:tracePt t="64480" x="9829800" y="4445000"/>
          <p14:tracePt t="64497" x="9836150" y="4406900"/>
          <p14:tracePt t="64513" x="9829800" y="4362450"/>
          <p14:tracePt t="64530" x="9804400" y="4324350"/>
          <p14:tracePt t="64535" x="9759950" y="4286250"/>
          <p14:tracePt t="64547" x="9715500" y="4260850"/>
          <p14:tracePt t="64563" x="9588500" y="4184650"/>
          <p14:tracePt t="64580" x="9429750" y="4114800"/>
          <p14:tracePt t="64597" x="9283700" y="4070350"/>
          <p14:tracePt t="64613" x="9175750" y="4044950"/>
          <p14:tracePt t="64630" x="8966200" y="4025900"/>
          <p14:tracePt t="64647" x="8877300" y="4025900"/>
          <p14:tracePt t="64663" x="8623300" y="4025900"/>
          <p14:tracePt t="64680" x="8178800" y="4025900"/>
          <p14:tracePt t="64697" x="7785100" y="4025900"/>
          <p14:tracePt t="64713" x="7334250" y="4044950"/>
          <p14:tracePt t="64731" x="6908800" y="4064000"/>
          <p14:tracePt t="64747" x="6527800" y="4089400"/>
          <p14:tracePt t="64763" x="6203950" y="4108450"/>
          <p14:tracePt t="64781" x="6007100" y="4140200"/>
          <p14:tracePt t="64797" x="5943600" y="4165600"/>
          <p14:tracePt t="64813" x="5930900" y="4178300"/>
          <p14:tracePt t="64831" x="5924550" y="4191000"/>
          <p14:tracePt t="64864" x="5924550" y="4210050"/>
          <p14:tracePt t="64882" x="5924550" y="4235450"/>
          <p14:tracePt t="64897" x="5924550" y="4241800"/>
          <p14:tracePt t="64914" x="5924550" y="4248150"/>
          <p14:tracePt t="64974" x="5930900" y="4260850"/>
          <p14:tracePt t="64979" x="5937250" y="4267200"/>
          <p14:tracePt t="64988" x="5943600" y="4273550"/>
          <p14:tracePt t="64997" x="5956300" y="4273550"/>
          <p14:tracePt t="65014" x="5962650" y="4286250"/>
          <p14:tracePt t="65031" x="5969000" y="4286250"/>
          <p14:tracePt t="65047" x="5975350" y="4286250"/>
          <p14:tracePt t="65438" x="5969000" y="4286250"/>
          <p14:tracePt t="65449" x="5962650" y="4279900"/>
          <p14:tracePt t="65479" x="5962650" y="4273550"/>
          <p14:tracePt t="65488" x="5956300" y="4273550"/>
          <p14:tracePt t="65493" x="5956300" y="4267200"/>
          <p14:tracePt t="65664" x="5956300" y="4260850"/>
          <p14:tracePt t="65674" x="5975350" y="4260850"/>
          <p14:tracePt t="65680" x="6007100" y="4260850"/>
          <p14:tracePt t="65709" x="6267450" y="4254500"/>
          <p14:tracePt t="65726" x="6673850" y="4254500"/>
          <p14:tracePt t="65742" x="7346950" y="4254500"/>
          <p14:tracePt t="65759" x="8337550" y="4279900"/>
          <p14:tracePt t="65776" x="9067800" y="4292600"/>
          <p14:tracePt t="65793" x="9690100" y="4292600"/>
          <p14:tracePt t="65809" x="9950450" y="4292600"/>
          <p14:tracePt t="65828" x="10401300" y="4279900"/>
          <p14:tracePt t="65843" x="10452100" y="4260850"/>
          <p14:tracePt t="65876" x="10452100" y="4248150"/>
          <p14:tracePt t="65893" x="10407650" y="4216400"/>
          <p14:tracePt t="65909" x="10363200" y="4197350"/>
          <p14:tracePt t="65926" x="10337800" y="4178300"/>
          <p14:tracePt t="65942" x="10318750" y="4171950"/>
          <p14:tracePt t="65959" x="10312400" y="4171950"/>
          <p14:tracePt t="65994" x="10312400" y="4165600"/>
          <p14:tracePt t="66009" x="10306050" y="4165600"/>
          <p14:tracePt t="66027" x="10287000" y="4152900"/>
          <p14:tracePt t="66033" x="10274300" y="4146550"/>
          <p14:tracePt t="66043" x="10267950" y="4140200"/>
          <p14:tracePt t="66059" x="10242550" y="4133850"/>
          <p14:tracePt t="66076" x="10191750" y="4121150"/>
          <p14:tracePt t="66093" x="10160000" y="4114800"/>
          <p14:tracePt t="66109" x="10102850" y="4114800"/>
          <p14:tracePt t="66126" x="9988550" y="4114800"/>
          <p14:tracePt t="66143" x="9791700" y="4114800"/>
          <p14:tracePt t="66159" x="9525000" y="4114800"/>
          <p14:tracePt t="66176" x="9188450" y="4114800"/>
          <p14:tracePt t="66193" x="8820150" y="4114800"/>
          <p14:tracePt t="66209" x="8483600" y="4114800"/>
          <p14:tracePt t="66227" x="8001000" y="4133850"/>
          <p14:tracePt t="66243" x="7899400" y="4133850"/>
          <p14:tracePt t="66260" x="7747000" y="4133850"/>
          <p14:tracePt t="66278" x="7626350" y="4159250"/>
          <p14:tracePt t="66293" x="7550150" y="4210050"/>
          <p14:tracePt t="66309" x="7448550" y="4267200"/>
          <p14:tracePt t="66327" x="7366000" y="4324350"/>
          <p14:tracePt t="66343" x="7289800" y="4375150"/>
          <p14:tracePt t="66360" x="7239000" y="4413250"/>
          <p14:tracePt t="66376" x="7194550" y="4451350"/>
          <p14:tracePt t="66393" x="7169150" y="4476750"/>
          <p14:tracePt t="66410" x="7137400" y="4514850"/>
          <p14:tracePt t="66426" x="7105650" y="4559300"/>
          <p14:tracePt t="66443" x="7073900" y="4610100"/>
          <p14:tracePt t="66460" x="7048500" y="4667250"/>
          <p14:tracePt t="66476" x="7042150" y="4730750"/>
          <p14:tracePt t="66493" x="7029450" y="4800600"/>
          <p14:tracePt t="66509" x="7029450" y="4819650"/>
          <p14:tracePt t="66526" x="7035800" y="4838700"/>
          <p14:tracePt t="66543" x="7086600" y="4876800"/>
          <p14:tracePt t="66560" x="7143750" y="4902200"/>
          <p14:tracePt t="66576" x="7239000" y="4921250"/>
          <p14:tracePt t="66594" x="7391400" y="4921250"/>
          <p14:tracePt t="66610" x="7581900" y="4927600"/>
          <p14:tracePt t="66627" x="7785100" y="4927600"/>
          <p14:tracePt t="66643" x="8026400" y="4927600"/>
          <p14:tracePt t="66660" x="8274050" y="4927600"/>
          <p14:tracePt t="66677" x="8496300" y="4914900"/>
          <p14:tracePt t="66693" x="8648700" y="4895850"/>
          <p14:tracePt t="66712" x="8845550" y="4864100"/>
          <p14:tracePt t="66727" x="8909050" y="4857750"/>
          <p14:tracePt t="66744" x="9017000" y="4838700"/>
          <p14:tracePt t="66760" x="9124950" y="4819650"/>
          <p14:tracePt t="66777" x="9277350" y="4775200"/>
          <p14:tracePt t="66793" x="9366250" y="4730750"/>
          <p14:tracePt t="66811" x="9429750" y="4692650"/>
          <p14:tracePt t="66827" x="9474200" y="4635500"/>
          <p14:tracePt t="66844" x="9525000" y="4559300"/>
          <p14:tracePt t="66860" x="9582150" y="4457700"/>
          <p14:tracePt t="66877" x="9639300" y="4343400"/>
          <p14:tracePt t="66894" x="9677400" y="4235450"/>
          <p14:tracePt t="66911" x="9677400" y="4171950"/>
          <p14:tracePt t="66927" x="9632950" y="4102100"/>
          <p14:tracePt t="66944" x="9550400" y="4044950"/>
          <p14:tracePt t="66960" x="9404350" y="3975100"/>
          <p14:tracePt t="66977" x="9029700" y="3873500"/>
          <p14:tracePt t="66995" x="8616950" y="3835400"/>
          <p14:tracePt t="67010" x="8439150" y="3835400"/>
          <p14:tracePt t="67027" x="8089900" y="3822700"/>
          <p14:tracePt t="67034" x="7823200" y="3822700"/>
          <p14:tracePt t="67044" x="7702550" y="3822700"/>
          <p14:tracePt t="67060" x="7480300" y="3848100"/>
          <p14:tracePt t="67077" x="7277100" y="3892550"/>
          <p14:tracePt t="67094" x="7105650" y="3917950"/>
          <p14:tracePt t="67110" x="6959600" y="3962400"/>
          <p14:tracePt t="67127" x="6864350" y="3994150"/>
          <p14:tracePt t="67144" x="6769100" y="4019550"/>
          <p14:tracePt t="67160" x="6692900" y="4044950"/>
          <p14:tracePt t="67177" x="6642100" y="4070350"/>
          <p14:tracePt t="67194" x="6597650" y="4089400"/>
          <p14:tracePt t="67211" x="6584950" y="4095750"/>
          <p14:tracePt t="67227" x="6546850" y="4121150"/>
          <p14:tracePt t="67244" x="6527800" y="4165600"/>
          <p14:tracePt t="67261" x="6496050" y="4241800"/>
          <p14:tracePt t="67278" x="6489700" y="4292600"/>
          <p14:tracePt t="67295" x="6489700" y="4337050"/>
          <p14:tracePt t="67311" x="6489700" y="4375150"/>
          <p14:tracePt t="67327" x="6489700" y="4400550"/>
          <p14:tracePt t="67344" x="6496050" y="4438650"/>
          <p14:tracePt t="67361" x="6515100" y="4476750"/>
          <p14:tracePt t="67377" x="6521450" y="4495800"/>
          <p14:tracePt t="67394" x="6527800" y="4508500"/>
          <p14:tracePt t="67411" x="6546850" y="4527550"/>
          <p14:tracePt t="67427" x="6572250" y="4552950"/>
          <p14:tracePt t="67444" x="6597650" y="4572000"/>
          <p14:tracePt t="67461" x="6635750" y="4591050"/>
          <p14:tracePt t="67477" x="6743700" y="4648200"/>
          <p14:tracePt t="67495" x="6794500" y="4679950"/>
          <p14:tracePt t="67511" x="6946900" y="4749800"/>
          <p14:tracePt t="67528" x="7245350" y="4832350"/>
          <p14:tracePt t="67544" x="7467600" y="4870450"/>
          <p14:tracePt t="67561" x="7708900" y="4889500"/>
          <p14:tracePt t="67578" x="7918450" y="4889500"/>
          <p14:tracePt t="67594" x="8147050" y="4902200"/>
          <p14:tracePt t="67612" x="8362950" y="4902200"/>
          <p14:tracePt t="67628" x="8566150" y="4902200"/>
          <p14:tracePt t="67644" x="8769350" y="4889500"/>
          <p14:tracePt t="67661" x="8934450" y="4876800"/>
          <p14:tracePt t="67678" x="9118600" y="4857750"/>
          <p14:tracePt t="67695" x="9264650" y="4832350"/>
          <p14:tracePt t="67711" x="9372600" y="4800600"/>
          <p14:tracePt t="67728" x="9467850" y="4756150"/>
          <p14:tracePt t="67745" x="9563100" y="4699000"/>
          <p14:tracePt t="67761" x="9601200" y="4667250"/>
          <p14:tracePt t="67778" x="9620250" y="4648200"/>
          <p14:tracePt t="67795" x="9664700" y="4610100"/>
          <p14:tracePt t="67811" x="9677400" y="4591050"/>
          <p14:tracePt t="67828" x="9677400" y="4578350"/>
          <p14:tracePt t="67845" x="9683750" y="4578350"/>
          <p14:tracePt t="67963" x="9683750" y="4572000"/>
          <p14:tracePt t="67972" x="9683750" y="4565650"/>
          <p14:tracePt t="67989" x="9683750" y="4559300"/>
          <p14:tracePt t="68013" x="9683750" y="4552950"/>
          <p14:tracePt t="68023" x="9683750" y="4546600"/>
          <p14:tracePt t="68038" x="9683750" y="4540250"/>
          <p14:tracePt t="68052" x="9677400" y="4533900"/>
          <p14:tracePt t="68062" x="9677400" y="4521200"/>
          <p14:tracePt t="68078" x="9677400" y="4508500"/>
          <p14:tracePt t="68095" x="9664700" y="4470400"/>
          <p14:tracePt t="68111" x="9645650" y="4419600"/>
          <p14:tracePt t="68128" x="9601200" y="4305300"/>
          <p14:tracePt t="68145" x="9531350" y="4178300"/>
          <p14:tracePt t="68163" x="9391650" y="4038600"/>
          <p14:tracePt t="68178" x="9334500" y="4013200"/>
          <p14:tracePt t="68195" x="9232900" y="3949700"/>
          <p14:tracePt t="68212" x="9086850" y="3886200"/>
          <p14:tracePt t="68229" x="8890000" y="3860800"/>
          <p14:tracePt t="68245" x="8731250" y="3841750"/>
          <p14:tracePt t="68263" x="8566150" y="3841750"/>
          <p14:tracePt t="68279" x="8337550" y="3829050"/>
          <p14:tracePt t="68295" x="8026400" y="3829050"/>
          <p14:tracePt t="68312" x="7689850" y="3829050"/>
          <p14:tracePt t="68328" x="7327900" y="3860800"/>
          <p14:tracePt t="68346" x="7054850" y="3892550"/>
          <p14:tracePt t="68362" x="6864350" y="3924300"/>
          <p14:tracePt t="68378" x="6718300" y="3981450"/>
          <p14:tracePt t="68395" x="6629400" y="4019550"/>
          <p14:tracePt t="68412" x="6584950" y="4064000"/>
          <p14:tracePt t="68429" x="6553200" y="4108450"/>
          <p14:tracePt t="68445" x="6502400" y="4235450"/>
          <p14:tracePt t="68462" x="6496050" y="4273550"/>
          <p14:tracePt t="68479" x="6483350" y="4324350"/>
          <p14:tracePt t="68496" x="6483350" y="4394200"/>
          <p14:tracePt t="68512" x="6489700" y="4425950"/>
          <p14:tracePt t="68529" x="6521450" y="4470400"/>
          <p14:tracePt t="68545" x="6534150" y="4495800"/>
          <p14:tracePt t="68563" x="6591300" y="4552950"/>
          <p14:tracePt t="68579" x="6661150" y="4597400"/>
          <p14:tracePt t="68596" x="6762750" y="4673600"/>
          <p14:tracePt t="68612" x="6908800" y="4743450"/>
          <p14:tracePt t="68629" x="7150100" y="4832350"/>
          <p14:tracePt t="68645" x="7600950" y="4927600"/>
          <p14:tracePt t="68662" x="8204200" y="5022850"/>
          <p14:tracePt t="68679" x="8813800" y="5073650"/>
          <p14:tracePt t="68696" x="9366250" y="5086350"/>
          <p14:tracePt t="68713" x="10001250" y="5067300"/>
          <p14:tracePt t="68729" x="10274300" y="5010150"/>
          <p14:tracePt t="68746" x="10382250" y="4991100"/>
          <p14:tracePt t="68763" x="10598150" y="4883150"/>
          <p14:tracePt t="68782" x="10668000" y="4800600"/>
          <p14:tracePt t="68796" x="10687050" y="4718050"/>
          <p14:tracePt t="68812" x="10687050" y="4629150"/>
          <p14:tracePt t="68830" x="10629900" y="4527550"/>
          <p14:tracePt t="68846" x="10572750" y="4425950"/>
          <p14:tracePt t="68862" x="10509250" y="4349750"/>
          <p14:tracePt t="68879" x="10445750" y="4292600"/>
          <p14:tracePt t="68896" x="10388600" y="4241800"/>
          <p14:tracePt t="68912" x="10344150" y="4216400"/>
          <p14:tracePt t="68929" x="10287000" y="4184650"/>
          <p14:tracePt t="68946" x="10267950" y="4171950"/>
          <p14:tracePt t="68963" x="10198100" y="4146550"/>
          <p14:tracePt t="68979" x="10102850" y="4127500"/>
          <p14:tracePt t="68996" x="9982200" y="4121150"/>
          <p14:tracePt t="69013" x="9918700" y="4114800"/>
          <p14:tracePt t="69029" x="9893300" y="4108450"/>
          <p14:tracePt t="69035" x="9855200" y="4108450"/>
          <p14:tracePt t="69063" x="9855200" y="4102100"/>
          <p14:tracePt t="69113" x="9855200" y="4095750"/>
          <p14:tracePt t="69158" x="9855200" y="4089400"/>
          <p14:tracePt t="69172" x="9855200" y="4083050"/>
          <p14:tracePt t="69193" x="9848850" y="4083050"/>
          <p14:tracePt t="69330" x="9842500" y="4083050"/>
          <p14:tracePt t="69335" x="9829800" y="4070350"/>
          <p14:tracePt t="69346" x="9823450" y="4057650"/>
          <p14:tracePt t="69363" x="9779000" y="4025900"/>
          <p14:tracePt t="69380" x="9728200" y="4006850"/>
          <p14:tracePt t="69397" x="9715500" y="3987800"/>
          <p14:tracePt t="69413" x="9702800" y="3981450"/>
          <p14:tracePt t="69430" x="9696450" y="3981450"/>
          <p14:tracePt t="69447" x="9696450" y="39751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55B-DEA9-41C0-B3DA-0104AED7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991"/>
            <a:ext cx="10515600" cy="1325563"/>
          </a:xfrm>
        </p:spPr>
        <p:txBody>
          <a:bodyPr/>
          <a:lstStyle/>
          <a:p>
            <a:r>
              <a:rPr lang="en-US" sz="5400" b="1" u="sng" dirty="0"/>
              <a:t>R</a:t>
            </a:r>
            <a:r>
              <a:rPr lang="en-US" b="1" u="sng" dirty="0"/>
              <a:t>EFERENCES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42C25-2238-4451-B5CA-4C0870874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889C-BEFC-4DC7-89E4-E76E4E6E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63808F-CB9D-4027-96FD-8DE03A1B0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[1] W. H. Organization et al., “Global status report on road safety, who </a:t>
            </a:r>
            <a:r>
              <a:rPr lang="en-US" dirty="0" err="1"/>
              <a:t>librar</a:t>
            </a:r>
            <a:r>
              <a:rPr lang="en-US" dirty="0"/>
              <a:t>. ed. </a:t>
            </a:r>
            <a:r>
              <a:rPr lang="en-US" dirty="0" err="1"/>
              <a:t>doi</a:t>
            </a:r>
            <a:r>
              <a:rPr lang="en-US" dirty="0"/>
              <a:t>: 978 924 156506 6,” WHO/NMH/NVI/15.6, Tech. Rep., 2015. 2</a:t>
            </a:r>
          </a:p>
          <a:p>
            <a:r>
              <a:rPr lang="en-US" dirty="0"/>
              <a:t>[2] “National center for statistics and analysis distracted driving 2015. (traffic safety facts research </a:t>
            </a:r>
            <a:r>
              <a:rPr lang="en-US" dirty="0" err="1"/>
              <a:t>note.report</a:t>
            </a:r>
            <a:r>
              <a:rPr lang="en-US" dirty="0"/>
              <a:t> no. dot </a:t>
            </a:r>
            <a:r>
              <a:rPr lang="en-US" dirty="0" err="1"/>
              <a:t>hs</a:t>
            </a:r>
            <a:r>
              <a:rPr lang="en-US" dirty="0"/>
              <a:t> 812 381),” March 2017. 2</a:t>
            </a:r>
          </a:p>
          <a:p>
            <a:r>
              <a:rPr lang="en-US" dirty="0"/>
              <a:t>[3] Y. Zhang, “Apply and compare different classical image classification method: Detect distracted driver,” December, 2016. 2, 3</a:t>
            </a:r>
          </a:p>
          <a:p>
            <a:r>
              <a:rPr lang="en-US" dirty="0"/>
              <a:t>[4] C. </a:t>
            </a:r>
            <a:r>
              <a:rPr lang="en-US" dirty="0" err="1"/>
              <a:t>Streiffer</a:t>
            </a:r>
            <a:r>
              <a:rPr lang="en-US" dirty="0"/>
              <a:t>, R. Raghavendra, T. Benson, and M. Srivatsa, “</a:t>
            </a:r>
            <a:r>
              <a:rPr lang="en-US" dirty="0" err="1"/>
              <a:t>Darnet</a:t>
            </a:r>
            <a:r>
              <a:rPr lang="en-US" dirty="0"/>
              <a:t>: A deep learning solution for distracted driving detection,” 2017.</a:t>
            </a:r>
          </a:p>
          <a:p>
            <a:r>
              <a:rPr lang="en-US" dirty="0"/>
              <a:t>[5] A. </a:t>
            </a:r>
            <a:r>
              <a:rPr lang="en-US" dirty="0" err="1"/>
              <a:t>Koesdwiady</a:t>
            </a:r>
            <a:r>
              <a:rPr lang="en-US" dirty="0"/>
              <a:t>, S. M. </a:t>
            </a:r>
            <a:r>
              <a:rPr lang="en-US" dirty="0" err="1"/>
              <a:t>Bedawi</a:t>
            </a:r>
            <a:r>
              <a:rPr lang="en-US" dirty="0"/>
              <a:t>, C. </a:t>
            </a:r>
            <a:r>
              <a:rPr lang="en-US" dirty="0" err="1"/>
              <a:t>Ou</a:t>
            </a:r>
            <a:r>
              <a:rPr lang="en-US" dirty="0"/>
              <a:t>, and F. </a:t>
            </a:r>
            <a:r>
              <a:rPr lang="en-US" dirty="0" err="1"/>
              <a:t>Karray</a:t>
            </a:r>
            <a:r>
              <a:rPr lang="en-US" dirty="0"/>
              <a:t>, “End-to-end deep learning for driver distraction recognition,” in International Conference Image Analysis and Recognition. Springer, 2017, pp. 11–18.</a:t>
            </a:r>
          </a:p>
          <a:p>
            <a:r>
              <a:rPr lang="en-US" dirty="0"/>
              <a:t>[6] Kaggle, State Farm Distracted Driver, </a:t>
            </a:r>
            <a:r>
              <a:rPr lang="en-US" dirty="0">
                <a:hlinkClick r:id="rId4"/>
              </a:rPr>
              <a:t>https://www.kaggle.com/c/state-farm-distracted-driver-detection/data</a:t>
            </a:r>
            <a:endParaRPr lang="en-US" dirty="0"/>
          </a:p>
          <a:p>
            <a:r>
              <a:rPr lang="en-US" dirty="0"/>
              <a:t>[7] Francois </a:t>
            </a:r>
            <a:r>
              <a:rPr lang="en-US" dirty="0" err="1"/>
              <a:t>Chollet</a:t>
            </a:r>
            <a:r>
              <a:rPr lang="en-US" dirty="0"/>
              <a:t>. Building powerful image classification models using very little data, 2016.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6B7C11-6769-4ABB-B157-1FF40DCF65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5"/>
    </mc:Choice>
    <mc:Fallback>
      <p:transition spd="slow" advTm="1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0CA6-BF13-4E33-853C-542FDE30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77" y="159543"/>
            <a:ext cx="10515600" cy="1325563"/>
          </a:xfrm>
        </p:spPr>
        <p:txBody>
          <a:bodyPr/>
          <a:lstStyle/>
          <a:p>
            <a:r>
              <a:rPr lang="en-US" sz="5400" b="1" u="sng" dirty="0"/>
              <a:t>M</a:t>
            </a:r>
            <a:r>
              <a:rPr lang="en-US" b="1" u="sng" dirty="0"/>
              <a:t>OTIVATION</a:t>
            </a:r>
            <a:r>
              <a:rPr lang="en-US" b="1" dirty="0"/>
              <a:t>: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8A9F0-89B4-41B9-9DA1-391D4DB44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77" y="1423061"/>
            <a:ext cx="10515600" cy="5062580"/>
          </a:xfrm>
        </p:spPr>
        <p:txBody>
          <a:bodyPr>
            <a:normAutofit/>
          </a:bodyPr>
          <a:lstStyle/>
          <a:p>
            <a:r>
              <a:rPr lang="en-US" dirty="0"/>
              <a:t>National Highway Traffic Safety Administration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WHO (World Health </a:t>
            </a:r>
            <a:r>
              <a:rPr lang="en-US" dirty="0" err="1"/>
              <a:t>Organisation</a:t>
            </a:r>
            <a:r>
              <a:rPr lang="en-US" dirty="0"/>
              <a:t>) reports 1.25 million deaths on roads throughout the world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27740B-B16C-48BE-A5CC-A442BCAD1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607" y="2033160"/>
            <a:ext cx="3714941" cy="2578233"/>
          </a:xfrm>
          <a:prstGeom prst="rect">
            <a:avLst/>
          </a:prstGeom>
        </p:spPr>
      </p:pic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4A93B13B-E8C0-4361-9C99-54CAA4A97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3" y="2033160"/>
            <a:ext cx="3702240" cy="2565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09CAD-48C1-43C3-B81C-088157E99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55" y="2033160"/>
            <a:ext cx="3695890" cy="254648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B684B-D2A1-40E2-9BC9-4E9E0ACA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B900A-028B-4539-9082-7F27C478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3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0F493AD-FF8E-40AD-846A-5F950305F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2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96"/>
    </mc:Choice>
    <mc:Fallback>
      <p:transition spd="slow" advTm="4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00B4-B910-47D2-8C5B-9EBBAF45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42" y="136525"/>
            <a:ext cx="10279930" cy="1189038"/>
          </a:xfrm>
        </p:spPr>
        <p:txBody>
          <a:bodyPr/>
          <a:lstStyle/>
          <a:p>
            <a:r>
              <a:rPr lang="en-US" sz="5400" b="1" u="sng" dirty="0"/>
              <a:t>D</a:t>
            </a:r>
            <a:r>
              <a:rPr lang="en-US" b="1" u="sng" dirty="0"/>
              <a:t>ATASET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ED8E5-6909-4E4D-B6CA-74D5AA7B3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72" y="1102502"/>
            <a:ext cx="10515600" cy="4351338"/>
          </a:xfrm>
        </p:spPr>
        <p:txBody>
          <a:bodyPr/>
          <a:lstStyle/>
          <a:p>
            <a:r>
              <a:rPr lang="en-US" dirty="0"/>
              <a:t>Source: Kaggle competitions</a:t>
            </a:r>
          </a:p>
          <a:p>
            <a:pPr marL="0" indent="0">
              <a:buNone/>
            </a:pPr>
            <a:r>
              <a:rPr lang="en-US" dirty="0"/>
              <a:t>Classes: 						Data: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86EEA3-256D-48BB-AACE-E79CF66E26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6542" y="2133687"/>
          <a:ext cx="553772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089">
                  <a:extLst>
                    <a:ext uri="{9D8B030D-6E8A-4147-A177-3AD203B41FA5}">
                      <a16:colId xmlns:a16="http://schemas.microsoft.com/office/drawing/2014/main" val="2844628306"/>
                    </a:ext>
                  </a:extLst>
                </a:gridCol>
                <a:gridCol w="4232635">
                  <a:extLst>
                    <a:ext uri="{9D8B030D-6E8A-4147-A177-3AD203B41FA5}">
                      <a16:colId xmlns:a16="http://schemas.microsoft.com/office/drawing/2014/main" val="89936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78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 driving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56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texting - right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629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talking on the phone – right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9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texting – left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8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talking on the phone – left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64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 the radio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528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drinking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4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reaching behind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85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hair and makeup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talking to passenger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495060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ACBCF-20C9-44D1-9EE6-9100BE43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53EF40-74F0-4502-9AEC-2010E34E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4</a:t>
            </a:fld>
            <a:endParaRPr 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1A76875-1634-4509-9F3E-37DC00EA3060}"/>
              </a:ext>
            </a:extLst>
          </p:cNvPr>
          <p:cNvSpPr txBox="1"/>
          <p:nvPr/>
        </p:nvSpPr>
        <p:spPr>
          <a:xfrm>
            <a:off x="6909958" y="2489396"/>
            <a:ext cx="1043305" cy="257122"/>
          </a:xfrm>
          <a:prstGeom prst="rect">
            <a:avLst/>
          </a:prstGeom>
          <a:solidFill>
            <a:srgbClr val="FF8A17"/>
          </a:solidFill>
        </p:spPr>
        <p:txBody>
          <a:bodyPr vert="horz" wrap="square" lIns="0" tIns="102235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805"/>
              </a:spcBef>
            </a:pPr>
            <a:r>
              <a:rPr sz="1000" b="1" spc="-35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8230DE7-EB42-44B6-A5BF-D29EDEE2B876}"/>
              </a:ext>
            </a:extLst>
          </p:cNvPr>
          <p:cNvSpPr txBox="1"/>
          <p:nvPr/>
        </p:nvSpPr>
        <p:spPr>
          <a:xfrm>
            <a:off x="7953056" y="2489396"/>
            <a:ext cx="3141980" cy="257122"/>
          </a:xfrm>
          <a:prstGeom prst="rect">
            <a:avLst/>
          </a:prstGeom>
          <a:solidFill>
            <a:srgbClr val="AE1F54"/>
          </a:solidFill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3F30CBC-A861-4C19-AFDA-82F2B6EFF245}"/>
              </a:ext>
            </a:extLst>
          </p:cNvPr>
          <p:cNvSpPr txBox="1"/>
          <p:nvPr/>
        </p:nvSpPr>
        <p:spPr>
          <a:xfrm>
            <a:off x="9214805" y="3173997"/>
            <a:ext cx="617855" cy="408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b="1" spc="5" dirty="0">
                <a:solidFill>
                  <a:srgbClr val="C81A26"/>
                </a:solidFill>
                <a:latin typeface="Arial"/>
                <a:cs typeface="Arial"/>
              </a:rPr>
              <a:t>79,726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000" spc="20" dirty="0">
                <a:latin typeface="Trebuchet MS"/>
                <a:cs typeface="Trebuchet MS"/>
              </a:rPr>
              <a:t>images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C41C353F-7C7B-4554-A5F5-EA0CB7AF6F07}"/>
              </a:ext>
            </a:extLst>
          </p:cNvPr>
          <p:cNvSpPr txBox="1"/>
          <p:nvPr/>
        </p:nvSpPr>
        <p:spPr>
          <a:xfrm>
            <a:off x="7122310" y="3210239"/>
            <a:ext cx="617855" cy="408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b="1" spc="5" dirty="0">
                <a:solidFill>
                  <a:srgbClr val="FF8A17"/>
                </a:solidFill>
                <a:latin typeface="Arial"/>
                <a:cs typeface="Arial"/>
              </a:rPr>
              <a:t>22,424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000" spc="20" dirty="0">
                <a:latin typeface="Trebuchet MS"/>
                <a:cs typeface="Trebuchet MS"/>
              </a:rPr>
              <a:t>images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201D7A95-D291-424A-AA49-48CCF035602B}"/>
              </a:ext>
            </a:extLst>
          </p:cNvPr>
          <p:cNvSpPr/>
          <p:nvPr/>
        </p:nvSpPr>
        <p:spPr>
          <a:xfrm>
            <a:off x="7980252" y="4176825"/>
            <a:ext cx="1632585" cy="1632585"/>
          </a:xfrm>
          <a:custGeom>
            <a:avLst/>
            <a:gdLst/>
            <a:ahLst/>
            <a:cxnLst/>
            <a:rect l="l" t="t" r="r" b="b"/>
            <a:pathLst>
              <a:path w="1632584" h="1632585">
                <a:moveTo>
                  <a:pt x="815998" y="1632284"/>
                </a:moveTo>
                <a:lnTo>
                  <a:pt x="768051" y="1630898"/>
                </a:lnTo>
                <a:lnTo>
                  <a:pt x="720833" y="1626793"/>
                </a:lnTo>
                <a:lnTo>
                  <a:pt x="674422" y="1620044"/>
                </a:lnTo>
                <a:lnTo>
                  <a:pt x="628894" y="1610729"/>
                </a:lnTo>
                <a:lnTo>
                  <a:pt x="584324" y="1598923"/>
                </a:lnTo>
                <a:lnTo>
                  <a:pt x="540791" y="1584704"/>
                </a:lnTo>
                <a:lnTo>
                  <a:pt x="498370" y="1568147"/>
                </a:lnTo>
                <a:lnTo>
                  <a:pt x="457138" y="1549330"/>
                </a:lnTo>
                <a:lnTo>
                  <a:pt x="417171" y="1528329"/>
                </a:lnTo>
                <a:lnTo>
                  <a:pt x="378546" y="1505220"/>
                </a:lnTo>
                <a:lnTo>
                  <a:pt x="341340" y="1480080"/>
                </a:lnTo>
                <a:lnTo>
                  <a:pt x="305628" y="1452986"/>
                </a:lnTo>
                <a:lnTo>
                  <a:pt x="271488" y="1424014"/>
                </a:lnTo>
                <a:lnTo>
                  <a:pt x="238996" y="1393240"/>
                </a:lnTo>
                <a:lnTo>
                  <a:pt x="208228" y="1360742"/>
                </a:lnTo>
                <a:lnTo>
                  <a:pt x="179262" y="1326596"/>
                </a:lnTo>
                <a:lnTo>
                  <a:pt x="152173" y="1290878"/>
                </a:lnTo>
                <a:lnTo>
                  <a:pt x="127038" y="1253664"/>
                </a:lnTo>
                <a:lnTo>
                  <a:pt x="103934" y="1215032"/>
                </a:lnTo>
                <a:lnTo>
                  <a:pt x="82937" y="1175058"/>
                </a:lnTo>
                <a:lnTo>
                  <a:pt x="64123" y="1133818"/>
                </a:lnTo>
                <a:lnTo>
                  <a:pt x="47570" y="1091390"/>
                </a:lnTo>
                <a:lnTo>
                  <a:pt x="33353" y="1047849"/>
                </a:lnTo>
                <a:lnTo>
                  <a:pt x="21550" y="1003272"/>
                </a:lnTo>
                <a:lnTo>
                  <a:pt x="12236" y="957735"/>
                </a:lnTo>
                <a:lnTo>
                  <a:pt x="5489" y="911316"/>
                </a:lnTo>
                <a:lnTo>
                  <a:pt x="1385" y="864091"/>
                </a:lnTo>
                <a:lnTo>
                  <a:pt x="0" y="816135"/>
                </a:lnTo>
                <a:lnTo>
                  <a:pt x="1385" y="768183"/>
                </a:lnTo>
                <a:lnTo>
                  <a:pt x="5489" y="720960"/>
                </a:lnTo>
                <a:lnTo>
                  <a:pt x="12236" y="674542"/>
                </a:lnTo>
                <a:lnTo>
                  <a:pt x="21550" y="629008"/>
                </a:lnTo>
                <a:lnTo>
                  <a:pt x="33353" y="584432"/>
                </a:lnTo>
                <a:lnTo>
                  <a:pt x="47570" y="540892"/>
                </a:lnTo>
                <a:lnTo>
                  <a:pt x="64123" y="498465"/>
                </a:lnTo>
                <a:lnTo>
                  <a:pt x="82937" y="457226"/>
                </a:lnTo>
                <a:lnTo>
                  <a:pt x="103934" y="417253"/>
                </a:lnTo>
                <a:lnTo>
                  <a:pt x="127038" y="378621"/>
                </a:lnTo>
                <a:lnTo>
                  <a:pt x="152173" y="341408"/>
                </a:lnTo>
                <a:lnTo>
                  <a:pt x="179262" y="305690"/>
                </a:lnTo>
                <a:lnTo>
                  <a:pt x="208228" y="271544"/>
                </a:lnTo>
                <a:lnTo>
                  <a:pt x="239006" y="239037"/>
                </a:lnTo>
                <a:lnTo>
                  <a:pt x="271488" y="208272"/>
                </a:lnTo>
                <a:lnTo>
                  <a:pt x="305628" y="179300"/>
                </a:lnTo>
                <a:lnTo>
                  <a:pt x="341340" y="152206"/>
                </a:lnTo>
                <a:lnTo>
                  <a:pt x="378546" y="127066"/>
                </a:lnTo>
                <a:lnTo>
                  <a:pt x="417171" y="103957"/>
                </a:lnTo>
                <a:lnTo>
                  <a:pt x="457138" y="82955"/>
                </a:lnTo>
                <a:lnTo>
                  <a:pt x="498370" y="64138"/>
                </a:lnTo>
                <a:lnTo>
                  <a:pt x="540791" y="47581"/>
                </a:lnTo>
                <a:lnTo>
                  <a:pt x="584324" y="33361"/>
                </a:lnTo>
                <a:lnTo>
                  <a:pt x="628894" y="21555"/>
                </a:lnTo>
                <a:lnTo>
                  <a:pt x="674422" y="12239"/>
                </a:lnTo>
                <a:lnTo>
                  <a:pt x="720833" y="5490"/>
                </a:lnTo>
                <a:lnTo>
                  <a:pt x="768051" y="1385"/>
                </a:lnTo>
                <a:lnTo>
                  <a:pt x="815998" y="0"/>
                </a:lnTo>
                <a:lnTo>
                  <a:pt x="865759" y="1517"/>
                </a:lnTo>
                <a:lnTo>
                  <a:pt x="915081" y="6036"/>
                </a:lnTo>
                <a:lnTo>
                  <a:pt x="963841" y="13505"/>
                </a:lnTo>
                <a:lnTo>
                  <a:pt x="1011913" y="23871"/>
                </a:lnTo>
                <a:lnTo>
                  <a:pt x="1059172" y="37083"/>
                </a:lnTo>
                <a:lnTo>
                  <a:pt x="1105493" y="53089"/>
                </a:lnTo>
                <a:lnTo>
                  <a:pt x="1150752" y="71839"/>
                </a:lnTo>
                <a:lnTo>
                  <a:pt x="1194823" y="93279"/>
                </a:lnTo>
                <a:lnTo>
                  <a:pt x="1237582" y="117358"/>
                </a:lnTo>
                <a:lnTo>
                  <a:pt x="1278903" y="144026"/>
                </a:lnTo>
                <a:lnTo>
                  <a:pt x="1318663" y="173229"/>
                </a:lnTo>
                <a:lnTo>
                  <a:pt x="1356736" y="204916"/>
                </a:lnTo>
                <a:lnTo>
                  <a:pt x="1393006" y="239046"/>
                </a:lnTo>
                <a:lnTo>
                  <a:pt x="1427111" y="275308"/>
                </a:lnTo>
                <a:lnTo>
                  <a:pt x="1458794" y="313390"/>
                </a:lnTo>
                <a:lnTo>
                  <a:pt x="1487992" y="353158"/>
                </a:lnTo>
                <a:lnTo>
                  <a:pt x="1514655" y="394486"/>
                </a:lnTo>
                <a:lnTo>
                  <a:pt x="1538731" y="437252"/>
                </a:lnTo>
                <a:lnTo>
                  <a:pt x="1560168" y="481329"/>
                </a:lnTo>
                <a:lnTo>
                  <a:pt x="1578914" y="526593"/>
                </a:lnTo>
                <a:lnTo>
                  <a:pt x="1594918" y="572920"/>
                </a:lnTo>
                <a:lnTo>
                  <a:pt x="1608129" y="620186"/>
                </a:lnTo>
                <a:lnTo>
                  <a:pt x="1618493" y="668264"/>
                </a:lnTo>
                <a:lnTo>
                  <a:pt x="1625960" y="717032"/>
                </a:lnTo>
                <a:lnTo>
                  <a:pt x="1630479" y="766364"/>
                </a:lnTo>
                <a:lnTo>
                  <a:pt x="1631996" y="816135"/>
                </a:lnTo>
                <a:lnTo>
                  <a:pt x="1630611" y="864091"/>
                </a:lnTo>
                <a:lnTo>
                  <a:pt x="1626506" y="911316"/>
                </a:lnTo>
                <a:lnTo>
                  <a:pt x="1619759" y="957735"/>
                </a:lnTo>
                <a:lnTo>
                  <a:pt x="1610444" y="1003272"/>
                </a:lnTo>
                <a:lnTo>
                  <a:pt x="1598640" y="1047849"/>
                </a:lnTo>
                <a:lnTo>
                  <a:pt x="1584423" y="1091390"/>
                </a:lnTo>
                <a:lnTo>
                  <a:pt x="1567869" y="1133818"/>
                </a:lnTo>
                <a:lnTo>
                  <a:pt x="1549055" y="1175058"/>
                </a:lnTo>
                <a:lnTo>
                  <a:pt x="1528057" y="1215032"/>
                </a:lnTo>
                <a:lnTo>
                  <a:pt x="1504952" y="1253664"/>
                </a:lnTo>
                <a:lnTo>
                  <a:pt x="1479816" y="1290878"/>
                </a:lnTo>
                <a:lnTo>
                  <a:pt x="1452726" y="1326596"/>
                </a:lnTo>
                <a:lnTo>
                  <a:pt x="1423759" y="1360742"/>
                </a:lnTo>
                <a:lnTo>
                  <a:pt x="1392990" y="1393240"/>
                </a:lnTo>
                <a:lnTo>
                  <a:pt x="1360498" y="1424014"/>
                </a:lnTo>
                <a:lnTo>
                  <a:pt x="1326357" y="1452986"/>
                </a:lnTo>
                <a:lnTo>
                  <a:pt x="1290645" y="1480080"/>
                </a:lnTo>
                <a:lnTo>
                  <a:pt x="1253439" y="1505220"/>
                </a:lnTo>
                <a:lnTo>
                  <a:pt x="1214814" y="1528329"/>
                </a:lnTo>
                <a:lnTo>
                  <a:pt x="1174847" y="1549330"/>
                </a:lnTo>
                <a:lnTo>
                  <a:pt x="1133615" y="1568147"/>
                </a:lnTo>
                <a:lnTo>
                  <a:pt x="1091195" y="1584704"/>
                </a:lnTo>
                <a:lnTo>
                  <a:pt x="1047662" y="1598923"/>
                </a:lnTo>
                <a:lnTo>
                  <a:pt x="1003094" y="1610729"/>
                </a:lnTo>
                <a:lnTo>
                  <a:pt x="957567" y="1620044"/>
                </a:lnTo>
                <a:lnTo>
                  <a:pt x="911158" y="1626793"/>
                </a:lnTo>
                <a:lnTo>
                  <a:pt x="863943" y="1630898"/>
                </a:lnTo>
                <a:lnTo>
                  <a:pt x="815998" y="163228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5CC9BFE-08F6-43FB-A607-8F1E79A62CD8}"/>
              </a:ext>
            </a:extLst>
          </p:cNvPr>
          <p:cNvSpPr/>
          <p:nvPr/>
        </p:nvSpPr>
        <p:spPr>
          <a:xfrm>
            <a:off x="7980206" y="4582962"/>
            <a:ext cx="1632585" cy="1226185"/>
          </a:xfrm>
          <a:custGeom>
            <a:avLst/>
            <a:gdLst/>
            <a:ahLst/>
            <a:cxnLst/>
            <a:rect l="l" t="t" r="r" b="b"/>
            <a:pathLst>
              <a:path w="1632584" h="1226185">
                <a:moveTo>
                  <a:pt x="808769" y="1226122"/>
                </a:moveTo>
                <a:lnTo>
                  <a:pt x="762330" y="1224390"/>
                </a:lnTo>
                <a:lnTo>
                  <a:pt x="716035" y="1220021"/>
                </a:lnTo>
                <a:lnTo>
                  <a:pt x="670002" y="1213018"/>
                </a:lnTo>
                <a:lnTo>
                  <a:pt x="624351" y="1203381"/>
                </a:lnTo>
                <a:lnTo>
                  <a:pt x="579202" y="1191112"/>
                </a:lnTo>
                <a:lnTo>
                  <a:pt x="534673" y="1176210"/>
                </a:lnTo>
                <a:lnTo>
                  <a:pt x="490886" y="1158679"/>
                </a:lnTo>
                <a:lnTo>
                  <a:pt x="447959" y="1138517"/>
                </a:lnTo>
                <a:lnTo>
                  <a:pt x="406012" y="1115727"/>
                </a:lnTo>
                <a:lnTo>
                  <a:pt x="365164" y="1090310"/>
                </a:lnTo>
                <a:lnTo>
                  <a:pt x="325535" y="1062266"/>
                </a:lnTo>
                <a:lnTo>
                  <a:pt x="287245" y="1031597"/>
                </a:lnTo>
                <a:lnTo>
                  <a:pt x="250848" y="998706"/>
                </a:lnTo>
                <a:lnTo>
                  <a:pt x="216828" y="964072"/>
                </a:lnTo>
                <a:lnTo>
                  <a:pt x="185204" y="927815"/>
                </a:lnTo>
                <a:lnTo>
                  <a:pt x="155996" y="890051"/>
                </a:lnTo>
                <a:lnTo>
                  <a:pt x="129226" y="850899"/>
                </a:lnTo>
                <a:lnTo>
                  <a:pt x="104913" y="810476"/>
                </a:lnTo>
                <a:lnTo>
                  <a:pt x="83077" y="768901"/>
                </a:lnTo>
                <a:lnTo>
                  <a:pt x="63738" y="726291"/>
                </a:lnTo>
                <a:lnTo>
                  <a:pt x="46917" y="682764"/>
                </a:lnTo>
                <a:lnTo>
                  <a:pt x="32635" y="638438"/>
                </a:lnTo>
                <a:lnTo>
                  <a:pt x="20910" y="593431"/>
                </a:lnTo>
                <a:lnTo>
                  <a:pt x="11764" y="547861"/>
                </a:lnTo>
                <a:lnTo>
                  <a:pt x="5217" y="501845"/>
                </a:lnTo>
                <a:lnTo>
                  <a:pt x="1289" y="455503"/>
                </a:lnTo>
                <a:lnTo>
                  <a:pt x="0" y="408950"/>
                </a:lnTo>
                <a:lnTo>
                  <a:pt x="1370" y="362306"/>
                </a:lnTo>
                <a:lnTo>
                  <a:pt x="5419" y="315688"/>
                </a:lnTo>
                <a:lnTo>
                  <a:pt x="12169" y="269215"/>
                </a:lnTo>
                <a:lnTo>
                  <a:pt x="21639" y="223003"/>
                </a:lnTo>
                <a:lnTo>
                  <a:pt x="33849" y="177171"/>
                </a:lnTo>
                <a:lnTo>
                  <a:pt x="48819" y="131837"/>
                </a:lnTo>
                <a:lnTo>
                  <a:pt x="66570" y="87118"/>
                </a:lnTo>
                <a:lnTo>
                  <a:pt x="87122" y="43133"/>
                </a:lnTo>
                <a:lnTo>
                  <a:pt x="110495" y="0"/>
                </a:lnTo>
                <a:lnTo>
                  <a:pt x="1528793" y="12624"/>
                </a:lnTo>
                <a:lnTo>
                  <a:pt x="1551389" y="56170"/>
                </a:lnTo>
                <a:lnTo>
                  <a:pt x="1571151" y="100517"/>
                </a:lnTo>
                <a:lnTo>
                  <a:pt x="1588099" y="145547"/>
                </a:lnTo>
                <a:lnTo>
                  <a:pt x="1602257" y="191143"/>
                </a:lnTo>
                <a:lnTo>
                  <a:pt x="1613646" y="237188"/>
                </a:lnTo>
                <a:lnTo>
                  <a:pt x="1622290" y="283563"/>
                </a:lnTo>
                <a:lnTo>
                  <a:pt x="1628209" y="330152"/>
                </a:lnTo>
                <a:lnTo>
                  <a:pt x="1631427" y="376837"/>
                </a:lnTo>
                <a:lnTo>
                  <a:pt x="1631965" y="423500"/>
                </a:lnTo>
                <a:lnTo>
                  <a:pt x="1629846" y="470023"/>
                </a:lnTo>
                <a:lnTo>
                  <a:pt x="1625093" y="516290"/>
                </a:lnTo>
                <a:lnTo>
                  <a:pt x="1617727" y="562183"/>
                </a:lnTo>
                <a:lnTo>
                  <a:pt x="1607771" y="607584"/>
                </a:lnTo>
                <a:lnTo>
                  <a:pt x="1595246" y="652375"/>
                </a:lnTo>
                <a:lnTo>
                  <a:pt x="1580176" y="696440"/>
                </a:lnTo>
                <a:lnTo>
                  <a:pt x="1562583" y="739660"/>
                </a:lnTo>
                <a:lnTo>
                  <a:pt x="1542489" y="781918"/>
                </a:lnTo>
                <a:lnTo>
                  <a:pt x="1519916" y="823097"/>
                </a:lnTo>
                <a:lnTo>
                  <a:pt x="1494886" y="863080"/>
                </a:lnTo>
                <a:lnTo>
                  <a:pt x="1467422" y="901747"/>
                </a:lnTo>
                <a:lnTo>
                  <a:pt x="1437546" y="938983"/>
                </a:lnTo>
                <a:lnTo>
                  <a:pt x="1405280" y="974669"/>
                </a:lnTo>
                <a:lnTo>
                  <a:pt x="1370646" y="1008688"/>
                </a:lnTo>
                <a:lnTo>
                  <a:pt x="1333668" y="1040922"/>
                </a:lnTo>
                <a:lnTo>
                  <a:pt x="1294839" y="1070904"/>
                </a:lnTo>
                <a:lnTo>
                  <a:pt x="1254718" y="1098237"/>
                </a:lnTo>
                <a:lnTo>
                  <a:pt x="1213425" y="1122922"/>
                </a:lnTo>
                <a:lnTo>
                  <a:pt x="1171079" y="1144961"/>
                </a:lnTo>
                <a:lnTo>
                  <a:pt x="1127800" y="1164354"/>
                </a:lnTo>
                <a:lnTo>
                  <a:pt x="1083708" y="1181103"/>
                </a:lnTo>
                <a:lnTo>
                  <a:pt x="1038922" y="1195208"/>
                </a:lnTo>
                <a:lnTo>
                  <a:pt x="993562" y="1206671"/>
                </a:lnTo>
                <a:lnTo>
                  <a:pt x="947747" y="1215493"/>
                </a:lnTo>
                <a:lnTo>
                  <a:pt x="901597" y="1221675"/>
                </a:lnTo>
                <a:lnTo>
                  <a:pt x="855231" y="1225217"/>
                </a:lnTo>
                <a:lnTo>
                  <a:pt x="808769" y="1226122"/>
                </a:lnTo>
                <a:close/>
              </a:path>
            </a:pathLst>
          </a:custGeom>
          <a:solidFill>
            <a:srgbClr val="9E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529E1E4-C619-48C5-A4AF-1C0BA24C437B}"/>
              </a:ext>
            </a:extLst>
          </p:cNvPr>
          <p:cNvSpPr/>
          <p:nvPr/>
        </p:nvSpPr>
        <p:spPr>
          <a:xfrm>
            <a:off x="6928858" y="3008945"/>
            <a:ext cx="1005840" cy="97790"/>
          </a:xfrm>
          <a:custGeom>
            <a:avLst/>
            <a:gdLst/>
            <a:ahLst/>
            <a:cxnLst/>
            <a:rect l="l" t="t" r="r" b="b"/>
            <a:pathLst>
              <a:path w="1005839" h="97789">
                <a:moveTo>
                  <a:pt x="1005297" y="0"/>
                </a:moveTo>
                <a:lnTo>
                  <a:pt x="1004661" y="18916"/>
                </a:lnTo>
                <a:lnTo>
                  <a:pt x="1002926" y="34364"/>
                </a:lnTo>
                <a:lnTo>
                  <a:pt x="1000351" y="44780"/>
                </a:lnTo>
                <a:lnTo>
                  <a:pt x="997197" y="48599"/>
                </a:lnTo>
                <a:lnTo>
                  <a:pt x="510748" y="48599"/>
                </a:lnTo>
                <a:lnTo>
                  <a:pt x="507595" y="52419"/>
                </a:lnTo>
                <a:lnTo>
                  <a:pt x="505020" y="62834"/>
                </a:lnTo>
                <a:lnTo>
                  <a:pt x="503285" y="78282"/>
                </a:lnTo>
                <a:lnTo>
                  <a:pt x="502648" y="97199"/>
                </a:lnTo>
                <a:lnTo>
                  <a:pt x="502012" y="78282"/>
                </a:lnTo>
                <a:lnTo>
                  <a:pt x="500277" y="62834"/>
                </a:lnTo>
                <a:lnTo>
                  <a:pt x="497702" y="52419"/>
                </a:lnTo>
                <a:lnTo>
                  <a:pt x="494549" y="48599"/>
                </a:lnTo>
                <a:lnTo>
                  <a:pt x="8099" y="48599"/>
                </a:lnTo>
                <a:lnTo>
                  <a:pt x="4946" y="44780"/>
                </a:lnTo>
                <a:lnTo>
                  <a:pt x="2371" y="34364"/>
                </a:lnTo>
                <a:lnTo>
                  <a:pt x="636" y="18916"/>
                </a:lnTo>
                <a:lnTo>
                  <a:pt x="0" y="0"/>
                </a:lnTo>
              </a:path>
            </a:pathLst>
          </a:custGeom>
          <a:ln w="28574">
            <a:solidFill>
              <a:srgbClr val="FF8A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915E138-8E0D-4511-9F71-E07AC08385F2}"/>
              </a:ext>
            </a:extLst>
          </p:cNvPr>
          <p:cNvSpPr/>
          <p:nvPr/>
        </p:nvSpPr>
        <p:spPr>
          <a:xfrm>
            <a:off x="7980206" y="3004595"/>
            <a:ext cx="3088005" cy="106045"/>
          </a:xfrm>
          <a:custGeom>
            <a:avLst/>
            <a:gdLst/>
            <a:ahLst/>
            <a:cxnLst/>
            <a:rect l="l" t="t" r="r" b="b"/>
            <a:pathLst>
              <a:path w="3088004" h="106044">
                <a:moveTo>
                  <a:pt x="3087593" y="0"/>
                </a:moveTo>
                <a:lnTo>
                  <a:pt x="3086900" y="20610"/>
                </a:lnTo>
                <a:lnTo>
                  <a:pt x="3085009" y="37440"/>
                </a:lnTo>
                <a:lnTo>
                  <a:pt x="3082204" y="48788"/>
                </a:lnTo>
                <a:lnTo>
                  <a:pt x="3078768" y="52949"/>
                </a:lnTo>
                <a:lnTo>
                  <a:pt x="1552621" y="52949"/>
                </a:lnTo>
                <a:lnTo>
                  <a:pt x="1549186" y="57111"/>
                </a:lnTo>
                <a:lnTo>
                  <a:pt x="1546381" y="68458"/>
                </a:lnTo>
                <a:lnTo>
                  <a:pt x="1544490" y="85289"/>
                </a:lnTo>
                <a:lnTo>
                  <a:pt x="1543796" y="105899"/>
                </a:lnTo>
                <a:lnTo>
                  <a:pt x="1543103" y="85289"/>
                </a:lnTo>
                <a:lnTo>
                  <a:pt x="1541212" y="68458"/>
                </a:lnTo>
                <a:lnTo>
                  <a:pt x="1538407" y="57111"/>
                </a:lnTo>
                <a:lnTo>
                  <a:pt x="1534971" y="52949"/>
                </a:lnTo>
                <a:lnTo>
                  <a:pt x="8824" y="52949"/>
                </a:lnTo>
                <a:lnTo>
                  <a:pt x="5389" y="48788"/>
                </a:lnTo>
                <a:lnTo>
                  <a:pt x="2584" y="37440"/>
                </a:lnTo>
                <a:lnTo>
                  <a:pt x="693" y="20610"/>
                </a:lnTo>
                <a:lnTo>
                  <a:pt x="0" y="0"/>
                </a:lnTo>
              </a:path>
            </a:pathLst>
          </a:custGeom>
          <a:ln w="28574">
            <a:solidFill>
              <a:srgbClr val="E64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3515CD49-78A0-4694-8F85-F62B31888E75}"/>
              </a:ext>
            </a:extLst>
          </p:cNvPr>
          <p:cNvSpPr/>
          <p:nvPr/>
        </p:nvSpPr>
        <p:spPr>
          <a:xfrm rot="10800000">
            <a:off x="8140276" y="4193838"/>
            <a:ext cx="1363980" cy="372110"/>
          </a:xfrm>
          <a:custGeom>
            <a:avLst/>
            <a:gdLst/>
            <a:ahLst/>
            <a:cxnLst/>
            <a:rect l="l" t="t" r="r" b="b"/>
            <a:pathLst>
              <a:path w="1363979" h="372110">
                <a:moveTo>
                  <a:pt x="684023" y="371874"/>
                </a:moveTo>
                <a:lnTo>
                  <a:pt x="635756" y="370743"/>
                </a:lnTo>
                <a:lnTo>
                  <a:pt x="587960" y="366797"/>
                </a:lnTo>
                <a:lnTo>
                  <a:pt x="540742" y="360092"/>
                </a:lnTo>
                <a:lnTo>
                  <a:pt x="494208" y="350686"/>
                </a:lnTo>
                <a:lnTo>
                  <a:pt x="448465" y="338634"/>
                </a:lnTo>
                <a:lnTo>
                  <a:pt x="403619" y="323993"/>
                </a:lnTo>
                <a:lnTo>
                  <a:pt x="359778" y="306820"/>
                </a:lnTo>
                <a:lnTo>
                  <a:pt x="317046" y="287171"/>
                </a:lnTo>
                <a:lnTo>
                  <a:pt x="275532" y="265104"/>
                </a:lnTo>
                <a:lnTo>
                  <a:pt x="235340" y="240674"/>
                </a:lnTo>
                <a:lnTo>
                  <a:pt x="196579" y="213939"/>
                </a:lnTo>
                <a:lnTo>
                  <a:pt x="159354" y="184954"/>
                </a:lnTo>
                <a:lnTo>
                  <a:pt x="123771" y="153777"/>
                </a:lnTo>
                <a:lnTo>
                  <a:pt x="89938" y="120463"/>
                </a:lnTo>
                <a:lnTo>
                  <a:pt x="57961" y="85071"/>
                </a:lnTo>
                <a:lnTo>
                  <a:pt x="27946" y="47656"/>
                </a:lnTo>
                <a:lnTo>
                  <a:pt x="0" y="8274"/>
                </a:lnTo>
                <a:lnTo>
                  <a:pt x="1363597" y="0"/>
                </a:lnTo>
                <a:lnTo>
                  <a:pt x="1336133" y="39716"/>
                </a:lnTo>
                <a:lnTo>
                  <a:pt x="1306576" y="77492"/>
                </a:lnTo>
                <a:lnTo>
                  <a:pt x="1275032" y="113270"/>
                </a:lnTo>
                <a:lnTo>
                  <a:pt x="1241607" y="146991"/>
                </a:lnTo>
                <a:lnTo>
                  <a:pt x="1206407" y="178599"/>
                </a:lnTo>
                <a:lnTo>
                  <a:pt x="1169536" y="208033"/>
                </a:lnTo>
                <a:lnTo>
                  <a:pt x="1131102" y="235238"/>
                </a:lnTo>
                <a:lnTo>
                  <a:pt x="1091210" y="260154"/>
                </a:lnTo>
                <a:lnTo>
                  <a:pt x="1049966" y="282725"/>
                </a:lnTo>
                <a:lnTo>
                  <a:pt x="1007475" y="302891"/>
                </a:lnTo>
                <a:lnTo>
                  <a:pt x="963843" y="320595"/>
                </a:lnTo>
                <a:lnTo>
                  <a:pt x="919177" y="335780"/>
                </a:lnTo>
                <a:lnTo>
                  <a:pt x="873581" y="348386"/>
                </a:lnTo>
                <a:lnTo>
                  <a:pt x="827162" y="358357"/>
                </a:lnTo>
                <a:lnTo>
                  <a:pt x="780026" y="365633"/>
                </a:lnTo>
                <a:lnTo>
                  <a:pt x="732277" y="370158"/>
                </a:lnTo>
                <a:lnTo>
                  <a:pt x="684023" y="371874"/>
                </a:lnTo>
                <a:close/>
              </a:path>
            </a:pathLst>
          </a:custGeom>
          <a:solidFill>
            <a:srgbClr val="E69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EADA3D47-1AC5-4538-8DE3-5F3F5060AA76}"/>
              </a:ext>
            </a:extLst>
          </p:cNvPr>
          <p:cNvSpPr txBox="1"/>
          <p:nvPr/>
        </p:nvSpPr>
        <p:spPr>
          <a:xfrm>
            <a:off x="8492306" y="4749109"/>
            <a:ext cx="610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r>
              <a:rPr sz="2800" spc="10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2000" spc="260" dirty="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515B26C0-BFAE-48CE-81F1-A96CA38BE17B}"/>
              </a:ext>
            </a:extLst>
          </p:cNvPr>
          <p:cNvSpPr txBox="1"/>
          <p:nvPr/>
        </p:nvSpPr>
        <p:spPr>
          <a:xfrm>
            <a:off x="8576655" y="4193837"/>
            <a:ext cx="80103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600" spc="260" dirty="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1DC41C4-C47B-4D70-9C05-34164DACA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7"/>
    </mc:Choice>
    <mc:Fallback>
      <p:transition spd="slow" advTm="6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77" x="7658100" y="3200400"/>
          <p14:tracePt t="1387" x="7473950" y="3155950"/>
          <p14:tracePt t="1396" x="7232650" y="3143250"/>
          <p14:tracePt t="1405" x="6921500" y="3143250"/>
          <p14:tracePt t="1422" x="5994400" y="3143250"/>
          <p14:tracePt t="1439" x="4667250" y="3454400"/>
          <p14:tracePt t="1456" x="3676650" y="4419600"/>
          <p14:tracePt t="1489" x="3511550" y="4895850"/>
          <p14:tracePt t="1523" x="3213100" y="5321300"/>
          <p14:tracePt t="1555" x="3117850" y="5378450"/>
          <p14:tracePt t="1572" x="3092450" y="5378450"/>
          <p14:tracePt t="1589" x="3016250" y="5378450"/>
          <p14:tracePt t="1606" x="2819400" y="5314950"/>
          <p14:tracePt t="1622" x="2616200" y="5251450"/>
          <p14:tracePt t="1639" x="2457450" y="5213350"/>
          <p14:tracePt t="1655" x="2393950" y="5213350"/>
          <p14:tracePt t="1672" x="2266950" y="5346700"/>
          <p14:tracePt t="1689" x="2216150" y="5441950"/>
          <p14:tracePt t="1705" x="2165350" y="5702300"/>
          <p14:tracePt t="1722" x="2152650" y="5937250"/>
          <p14:tracePt t="1739" x="2152650" y="6146800"/>
          <p14:tracePt t="1755" x="2184400" y="6210300"/>
          <p14:tracePt t="1772" x="2209800" y="6223000"/>
          <p14:tracePt t="1789" x="2235200" y="6229350"/>
          <p14:tracePt t="1806" x="2241550" y="6229350"/>
          <p14:tracePt t="1823" x="2241550" y="6210300"/>
          <p14:tracePt t="1839" x="2247900" y="6191250"/>
          <p14:tracePt t="1855" x="2266950" y="6178550"/>
          <p14:tracePt t="1872" x="2298700" y="6153150"/>
          <p14:tracePt t="1889" x="2336800" y="6134100"/>
          <p14:tracePt t="1906" x="2387600" y="6102350"/>
          <p14:tracePt t="1923" x="2425700" y="6076950"/>
          <p14:tracePt t="1929" x="2438400" y="6064250"/>
          <p14:tracePt t="1939" x="2444750" y="6051550"/>
          <p14:tracePt t="1956" x="2463800" y="6013450"/>
          <p14:tracePt t="1973" x="2476500" y="6000750"/>
          <p14:tracePt t="1989" x="2476500" y="5956300"/>
          <p14:tracePt t="2006" x="2476500" y="5886450"/>
          <p14:tracePt t="2023" x="2444750" y="5816600"/>
          <p14:tracePt t="2039" x="2400300" y="5740400"/>
          <p14:tracePt t="2056" x="2330450" y="5657850"/>
          <p14:tracePt t="2073" x="2273300" y="5619750"/>
          <p14:tracePt t="2089" x="2235200" y="5607050"/>
          <p14:tracePt t="2106" x="2222500" y="5600700"/>
          <p14:tracePt t="2316" x="2235200" y="5600700"/>
          <p14:tracePt t="2323" x="2241550" y="5600700"/>
          <p14:tracePt t="2340" x="2266950" y="5613400"/>
          <p14:tracePt t="2357" x="2298700" y="5632450"/>
          <p14:tracePt t="2374" x="2374900" y="5664200"/>
          <p14:tracePt t="2390" x="2419350" y="5695950"/>
          <p14:tracePt t="2407" x="2520950" y="5746750"/>
          <p14:tracePt t="2423" x="2641600" y="5797550"/>
          <p14:tracePt t="2441" x="2819400" y="5854700"/>
          <p14:tracePt t="2456" x="2901950" y="5880100"/>
          <p14:tracePt t="2473" x="2914650" y="5886450"/>
          <p14:tracePt t="2490" x="2959100" y="5892800"/>
          <p14:tracePt t="2506" x="2990850" y="5892800"/>
          <p14:tracePt t="2523" x="3035300" y="5892800"/>
          <p14:tracePt t="2540" x="3041650" y="5886450"/>
          <p14:tracePt t="2587" x="3035300" y="5873750"/>
          <p14:tracePt t="2598" x="3003550" y="5873750"/>
          <p14:tracePt t="2607" x="2965450" y="5861050"/>
          <p14:tracePt t="2623" x="2832100" y="5842000"/>
          <p14:tracePt t="2640" x="2679700" y="5842000"/>
          <p14:tracePt t="2656" x="2476500" y="5842000"/>
          <p14:tracePt t="2673" x="2425700" y="5842000"/>
          <p14:tracePt t="2690" x="2336800" y="5842000"/>
          <p14:tracePt t="2707" x="2260600" y="5854700"/>
          <p14:tracePt t="2724" x="2247900" y="5854700"/>
          <p14:tracePt t="2740" x="2241550" y="5854700"/>
          <p14:tracePt t="2757" x="2235200" y="5854700"/>
          <p14:tracePt t="2774" x="2222500" y="5861050"/>
          <p14:tracePt t="2790" x="2178050" y="5880100"/>
          <p14:tracePt t="2807" x="2108200" y="5899150"/>
          <p14:tracePt t="2824" x="2000250" y="5924550"/>
          <p14:tracePt t="2841" x="1949450" y="5943600"/>
          <p14:tracePt t="2857" x="1930400" y="5949950"/>
          <p14:tracePt t="2873" x="1911350" y="5956300"/>
          <p14:tracePt t="2890" x="1898650" y="5969000"/>
          <p14:tracePt t="2907" x="1885950" y="5975350"/>
          <p14:tracePt t="2925" x="1854200" y="5988050"/>
          <p14:tracePt t="2941" x="1841500" y="6000750"/>
          <p14:tracePt t="2974" x="1835150" y="6013450"/>
          <p14:tracePt t="2991" x="1828800" y="6026150"/>
          <p14:tracePt t="3007" x="1822450" y="6045200"/>
          <p14:tracePt t="3024" x="1822450" y="6064250"/>
          <p14:tracePt t="3041" x="1835150" y="6096000"/>
          <p14:tracePt t="3057" x="1873250" y="6146800"/>
          <p14:tracePt t="3074" x="1917700" y="6191250"/>
          <p14:tracePt t="3091" x="1981200" y="6229350"/>
          <p14:tracePt t="3107" x="2082800" y="6286500"/>
          <p14:tracePt t="3124" x="2203450" y="6337300"/>
          <p14:tracePt t="3141" x="2463800" y="6375400"/>
          <p14:tracePt t="3157" x="2533650" y="6388100"/>
          <p14:tracePt t="3174" x="2686050" y="6388100"/>
          <p14:tracePt t="3191" x="2889250" y="6381750"/>
          <p14:tracePt t="3207" x="3009900" y="6381750"/>
          <p14:tracePt t="3224" x="3136900" y="6369050"/>
          <p14:tracePt t="3241" x="3194050" y="6356350"/>
          <p14:tracePt t="3257" x="3289300" y="6337300"/>
          <p14:tracePt t="3274" x="3302000" y="6324600"/>
          <p14:tracePt t="3290" x="3302000" y="6318250"/>
          <p14:tracePt t="3308" x="3282950" y="6311900"/>
          <p14:tracePt t="3324" x="3276600" y="6292850"/>
          <p14:tracePt t="3341" x="3263900" y="6267450"/>
          <p14:tracePt t="3357" x="3257550" y="6254750"/>
          <p14:tracePt t="3374" x="3238500" y="6235700"/>
          <p14:tracePt t="3391" x="3213100" y="6216650"/>
          <p14:tracePt t="3408" x="3200400" y="6203950"/>
          <p14:tracePt t="3424" x="3194050" y="6191250"/>
          <p14:tracePt t="3441" x="3187700" y="6184900"/>
          <p14:tracePt t="3444" x="3187700" y="6178550"/>
          <p14:tracePt t="3458" x="3187700" y="6165850"/>
          <p14:tracePt t="3491" x="3194050" y="6140450"/>
          <p14:tracePt t="3508" x="3200400" y="6115050"/>
          <p14:tracePt t="3524" x="3206750" y="6064250"/>
          <p14:tracePt t="3541" x="3232150" y="6013450"/>
          <p14:tracePt t="3558" x="3257550" y="5943600"/>
          <p14:tracePt t="3574" x="3270250" y="5892800"/>
          <p14:tracePt t="3591" x="3276600" y="5835650"/>
          <p14:tracePt t="3607" x="3282950" y="5765800"/>
          <p14:tracePt t="3625" x="3282950" y="5708650"/>
          <p14:tracePt t="3641" x="3282950" y="5695950"/>
          <p14:tracePt t="3658" x="3282950" y="5676900"/>
          <p14:tracePt t="3675" x="3282950" y="5651500"/>
          <p14:tracePt t="3692" x="3257550" y="5626100"/>
          <p14:tracePt t="3708" x="3244850" y="5613400"/>
          <p14:tracePt t="3725" x="3232150" y="5588000"/>
          <p14:tracePt t="3726" x="3213100" y="5568950"/>
          <p14:tracePt t="3741" x="3187700" y="5524500"/>
          <p14:tracePt t="3758" x="3149600" y="5492750"/>
          <p14:tracePt t="3775" x="3124200" y="5461000"/>
          <p14:tracePt t="3791" x="3092450" y="5441950"/>
          <p14:tracePt t="3808" x="3041650" y="5422900"/>
          <p14:tracePt t="3825" x="2946400" y="5403850"/>
          <p14:tracePt t="3841" x="2819400" y="5403850"/>
          <p14:tracePt t="3859" x="2641600" y="5403850"/>
          <p14:tracePt t="3875" x="2451100" y="5416550"/>
          <p14:tracePt t="3892" x="2184400" y="5429250"/>
          <p14:tracePt t="3909" x="2089150" y="5429250"/>
          <p14:tracePt t="3925" x="2051050" y="5435600"/>
          <p14:tracePt t="3942" x="2006600" y="5448300"/>
          <p14:tracePt t="3959" x="1987550" y="5448300"/>
          <p14:tracePt t="3975" x="1968500" y="5461000"/>
          <p14:tracePt t="3991" x="1949450" y="5473700"/>
          <p14:tracePt t="4009" x="1943100" y="5480050"/>
          <p14:tracePt t="4025" x="1924050" y="5486400"/>
          <p14:tracePt t="4042" x="1898650" y="5499100"/>
          <p14:tracePt t="4059" x="1873250" y="5511800"/>
          <p14:tracePt t="4075" x="1847850" y="5530850"/>
          <p14:tracePt t="4091" x="1822450" y="5549900"/>
          <p14:tracePt t="4108" x="1809750" y="5562600"/>
          <p14:tracePt t="4142" x="1803400" y="5575300"/>
          <p14:tracePt t="4158" x="1803400" y="5607050"/>
          <p14:tracePt t="4175" x="1797050" y="5651500"/>
          <p14:tracePt t="4191" x="1797050" y="5683250"/>
          <p14:tracePt t="4208" x="1797050" y="5695950"/>
          <p14:tracePt t="4225" x="1847850" y="5759450"/>
          <p14:tracePt t="4243" x="1898650" y="5797550"/>
          <p14:tracePt t="4258" x="1962150" y="5835650"/>
          <p14:tracePt t="4275" x="2101850" y="5899150"/>
          <p14:tracePt t="4292" x="2317750" y="5930900"/>
          <p14:tracePt t="4309" x="2628900" y="5930900"/>
          <p14:tracePt t="4325" x="3048000" y="5930900"/>
          <p14:tracePt t="4342" x="3460750" y="5880100"/>
          <p14:tracePt t="4359" x="3784600" y="5842000"/>
          <p14:tracePt t="4376" x="3981450" y="5797550"/>
          <p14:tracePt t="4392" x="4006850" y="5772150"/>
          <p14:tracePt t="4409" x="4006850" y="5765800"/>
          <p14:tracePt t="4426" x="4013200" y="5734050"/>
          <p14:tracePt t="4443" x="4013200" y="5715000"/>
          <p14:tracePt t="4459" x="4013200" y="5702300"/>
          <p14:tracePt t="4475" x="3994150" y="5676900"/>
          <p14:tracePt t="4493" x="3975100" y="5651500"/>
          <p14:tracePt t="4509" x="3962400" y="5651500"/>
          <p14:tracePt t="4526" x="3943350" y="5651500"/>
          <p14:tracePt t="4542" x="3924300" y="5657850"/>
          <p14:tracePt t="4559" x="3911600" y="5657850"/>
          <p14:tracePt t="4575" x="3905250" y="5657850"/>
          <p14:tracePt t="4609" x="3898900" y="5651500"/>
          <p14:tracePt t="4626" x="3892550" y="5638800"/>
          <p14:tracePt t="4642" x="3886200" y="5632450"/>
          <p14:tracePt t="4659" x="3860800" y="5600700"/>
          <p14:tracePt t="4676" x="3860800" y="5594350"/>
          <p14:tracePt t="4692" x="3854450" y="5594350"/>
          <p14:tracePt t="5448" x="3854450" y="5600700"/>
          <p14:tracePt t="5459" x="3860800" y="5600700"/>
          <p14:tracePt t="5466" x="3860800" y="5607050"/>
          <p14:tracePt t="5481" x="3867150" y="5613400"/>
          <p14:tracePt t="5517" x="3873500" y="5613400"/>
          <p14:tracePt t="5531" x="3873500" y="5626100"/>
          <p14:tracePt t="5545" x="3879850" y="5626100"/>
          <p14:tracePt t="5561" x="3879850" y="5632450"/>
          <p14:tracePt t="5594" x="3892550" y="5638800"/>
          <p14:tracePt t="5631" x="3898900" y="5638800"/>
          <p14:tracePt t="5660" x="3905250" y="5638800"/>
          <p14:tracePt t="5667" x="3911600" y="5645150"/>
          <p14:tracePt t="5682" x="3917950" y="5651500"/>
          <p14:tracePt t="5717" x="3924300" y="5651500"/>
          <p14:tracePt t="5752" x="3930650" y="5651500"/>
          <p14:tracePt t="5767" x="3930650" y="5657850"/>
          <p14:tracePt t="5789" x="3930650" y="5664200"/>
          <p14:tracePt t="5802" x="3943350" y="5664200"/>
          <p14:tracePt t="5846" x="3943350" y="5670550"/>
          <p14:tracePt t="5860" x="3949700" y="5683250"/>
          <p14:tracePt t="5896" x="3956050" y="5683250"/>
          <p14:tracePt t="5926" x="3962400" y="5683250"/>
          <p14:tracePt t="5953" x="3968750" y="5683250"/>
          <p14:tracePt t="6011" x="3975100" y="5683250"/>
          <p14:tracePt t="6106" x="3981450" y="5683250"/>
          <p14:tracePt t="6133" x="3987800" y="5683250"/>
          <p14:tracePt t="6219" x="3981450" y="5676900"/>
          <p14:tracePt t="6227" x="3962400" y="5670550"/>
          <p14:tracePt t="6235" x="3937000" y="5651500"/>
          <p14:tracePt t="6245" x="3911600" y="5645150"/>
          <p14:tracePt t="6263" x="3867150" y="5613400"/>
          <p14:tracePt t="6278" x="3841750" y="5607050"/>
          <p14:tracePt t="6296" x="3822700" y="5600700"/>
          <p14:tracePt t="6312" x="3803650" y="5594350"/>
          <p14:tracePt t="6329" x="3797300" y="5594350"/>
          <p14:tracePt t="6386" x="3790950" y="55943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02808E-64A6-429B-848B-386D0C558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42" y="697584"/>
            <a:ext cx="7140468" cy="4935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E8EF0-362B-4C00-A232-9258F1755B22}"/>
              </a:ext>
            </a:extLst>
          </p:cNvPr>
          <p:cNvSpPr txBox="1"/>
          <p:nvPr/>
        </p:nvSpPr>
        <p:spPr>
          <a:xfrm>
            <a:off x="4185501" y="262264"/>
            <a:ext cx="5467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Histogram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A6533B-D576-420B-9066-ECC5B032F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4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6"/>
    </mc:Choice>
    <mc:Fallback>
      <p:transition spd="slow" advTm="8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" x="3790950" y="5562600"/>
          <p14:tracePt t="187" x="3790950" y="5556250"/>
          <p14:tracePt t="721" x="3790950" y="5543550"/>
          <p14:tracePt t="734" x="3790950" y="5530850"/>
          <p14:tracePt t="752" x="3790950" y="5524500"/>
          <p14:tracePt t="792" x="3797300" y="5524500"/>
          <p14:tracePt t="817" x="3797300" y="5518150"/>
          <p14:tracePt t="1044" x="3797300" y="5511800"/>
          <p14:tracePt t="1053" x="3784600" y="5505450"/>
          <p14:tracePt t="1059" x="3771900" y="5492750"/>
          <p14:tracePt t="1073" x="3752850" y="5480050"/>
          <p14:tracePt t="1106" x="3746500" y="54800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710F-97FA-4748-A5A8-76AC2715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u="sng" dirty="0"/>
              <a:t>D</a:t>
            </a:r>
            <a:r>
              <a:rPr lang="en-US" b="1" u="sng" dirty="0"/>
              <a:t>ATASET</a:t>
            </a:r>
            <a:r>
              <a:rPr lang="en-US" b="1" dirty="0"/>
              <a:t>:</a:t>
            </a:r>
            <a:endParaRPr lang="en-US" dirty="0"/>
          </a:p>
        </p:txBody>
      </p:sp>
      <p:pic>
        <p:nvPicPr>
          <p:cNvPr id="9" name="Content Placeholder 8" title="Safe Driving">
            <a:extLst>
              <a:ext uri="{FF2B5EF4-FFF2-40B4-BE49-F238E27FC236}">
                <a16:creationId xmlns:a16="http://schemas.microsoft.com/office/drawing/2014/main" id="{8D6773F3-7B4B-4730-BFE5-95917DE99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799"/>
            <a:ext cx="3285999" cy="24644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29A38-FF50-432D-AAF8-4E191D41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7073B-2721-4A1E-BD30-1C3748B6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E574F1-131E-4494-9E6E-BEEA0E671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96" y="1848055"/>
            <a:ext cx="3253995" cy="24404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A87AD8-2A3D-4C59-A697-45E7C0F75B1C}"/>
              </a:ext>
            </a:extLst>
          </p:cNvPr>
          <p:cNvSpPr txBox="1"/>
          <p:nvPr/>
        </p:nvSpPr>
        <p:spPr>
          <a:xfrm>
            <a:off x="1083309" y="4498848"/>
            <a:ext cx="25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C0: Safe driving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2718D-F3A0-4E16-BAE9-2D3EFA5013ED}"/>
              </a:ext>
            </a:extLst>
          </p:cNvPr>
          <p:cNvSpPr txBox="1"/>
          <p:nvPr/>
        </p:nvSpPr>
        <p:spPr>
          <a:xfrm>
            <a:off x="8185403" y="4503373"/>
            <a:ext cx="259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C4: Calling while driving - left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6458712-FE75-4112-A4B1-23B34DCBC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05" y="1848055"/>
            <a:ext cx="3285997" cy="24644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25DAD9-9A21-416D-AD3A-0914491BDF27}"/>
              </a:ext>
            </a:extLst>
          </p:cNvPr>
          <p:cNvSpPr txBox="1"/>
          <p:nvPr/>
        </p:nvSpPr>
        <p:spPr>
          <a:xfrm>
            <a:off x="4520291" y="4498848"/>
            <a:ext cx="282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C1: Texting while driving - right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43AE32E-3BB2-4F37-8DFB-02A6E1AA5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3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22"/>
    </mc:Choice>
    <mc:Fallback>
      <p:transition spd="slow" advTm="23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64" x="3740150" y="5473700"/>
          <p14:tracePt t="1374" x="3727450" y="5473700"/>
          <p14:tracePt t="1380" x="3721100" y="5461000"/>
          <p14:tracePt t="1392" x="3714750" y="5461000"/>
          <p14:tracePt t="1409" x="3702050" y="5461000"/>
          <p14:tracePt t="1426" x="3695700" y="5448300"/>
          <p14:tracePt t="1442" x="3676650" y="5429250"/>
          <p14:tracePt t="1476" x="3632200" y="5410200"/>
          <p14:tracePt t="1509" x="3594100" y="5391150"/>
          <p14:tracePt t="1542" x="3562350" y="5372100"/>
          <p14:tracePt t="1559" x="3543300" y="5365750"/>
          <p14:tracePt t="1576" x="3505200" y="5340350"/>
          <p14:tracePt t="1592" x="3486150" y="5327650"/>
          <p14:tracePt t="1609" x="3473450" y="5295900"/>
          <p14:tracePt t="1626" x="3454400" y="5264150"/>
          <p14:tracePt t="1643" x="3435350" y="5238750"/>
          <p14:tracePt t="1659" x="3422650" y="5219700"/>
          <p14:tracePt t="1676" x="3403600" y="5213350"/>
          <p14:tracePt t="1693" x="3390900" y="5200650"/>
          <p14:tracePt t="1697" x="3378200" y="5194300"/>
          <p14:tracePt t="1709" x="3365500" y="5187950"/>
          <p14:tracePt t="1726" x="3340100" y="5175250"/>
          <p14:tracePt t="1744" x="3314700" y="5162550"/>
          <p14:tracePt t="1759" x="3314700" y="5156200"/>
          <p14:tracePt t="1804" x="3308350" y="5156200"/>
          <p14:tracePt t="1809" x="3308350" y="5149850"/>
          <p14:tracePt t="1829" x="3263900" y="5130800"/>
          <p14:tracePt t="1843" x="3168650" y="5073650"/>
          <p14:tracePt t="1859" x="3098800" y="5041900"/>
          <p14:tracePt t="1876" x="3086100" y="5035550"/>
          <p14:tracePt t="4002" x="3124200" y="5022850"/>
          <p14:tracePt t="4008" x="3168650" y="4997450"/>
          <p14:tracePt t="4021" x="3302000" y="4959350"/>
          <p14:tracePt t="4046" x="3460750" y="4908550"/>
          <p14:tracePt t="4063" x="3714750" y="4794250"/>
          <p14:tracePt t="4080" x="3784600" y="4749800"/>
          <p14:tracePt t="4114" x="3949700" y="4451350"/>
          <p14:tracePt t="4146" x="3867150" y="4038600"/>
          <p14:tracePt t="4180" x="3695700" y="3651250"/>
          <p14:tracePt t="4197" x="3613150" y="3517900"/>
          <p14:tracePt t="4213" x="3549650" y="3422650"/>
          <p14:tracePt t="4230" x="3454400" y="3321050"/>
          <p14:tracePt t="4248" x="3340100" y="3232150"/>
          <p14:tracePt t="4254" x="3282950" y="3194050"/>
          <p14:tracePt t="4263" x="3155950" y="3105150"/>
          <p14:tracePt t="4280" x="3124200" y="3079750"/>
          <p14:tracePt t="4296" x="3048000" y="3041650"/>
          <p14:tracePt t="4313" x="2990850" y="3009900"/>
          <p14:tracePt t="4330" x="2946400" y="2984500"/>
          <p14:tracePt t="4346" x="2933700" y="2984500"/>
          <p14:tracePt t="4363" x="2933700" y="2978150"/>
          <p14:tracePt t="4397" x="2927350" y="2978150"/>
          <p14:tracePt t="4413" x="2921000" y="2978150"/>
          <p14:tracePt t="4436" x="2914650" y="2978150"/>
          <p14:tracePt t="4603" x="2914650" y="2984500"/>
          <p14:tracePt t="4638" x="2908300" y="2984500"/>
          <p14:tracePt t="4649" x="2908300" y="2990850"/>
          <p14:tracePt t="4654" x="2908300" y="2997200"/>
          <p14:tracePt t="4668" x="2901950" y="2997200"/>
          <p14:tracePt t="4748" x="2901950" y="3003550"/>
          <p14:tracePt t="4758" x="2901950" y="3009900"/>
          <p14:tracePt t="4775" x="2901950" y="3016250"/>
          <p14:tracePt t="4796" x="2901950" y="3022600"/>
          <p14:tracePt t="4812" x="2908300" y="3041650"/>
          <p14:tracePt t="4830" x="2921000" y="3067050"/>
          <p14:tracePt t="4846" x="2927350" y="3086100"/>
          <p14:tracePt t="4862" x="2952750" y="3124200"/>
          <p14:tracePt t="4880" x="2990850" y="3206750"/>
          <p14:tracePt t="4896" x="3028950" y="3270250"/>
          <p14:tracePt t="4912" x="3079750" y="3371850"/>
          <p14:tracePt t="4930" x="3117850" y="3492500"/>
          <p14:tracePt t="4946" x="3168650" y="3581400"/>
          <p14:tracePt t="4962" x="3213100" y="3657600"/>
          <p14:tracePt t="4979" x="3263900" y="3746500"/>
          <p14:tracePt t="4996" x="3314700" y="3816350"/>
          <p14:tracePt t="5012" x="3327400" y="3867150"/>
          <p14:tracePt t="5030" x="3346450" y="3905250"/>
          <p14:tracePt t="5046" x="3346450" y="3937000"/>
          <p14:tracePt t="5063" x="3333750" y="4000500"/>
          <p14:tracePt t="5079" x="3295650" y="4051300"/>
          <p14:tracePt t="5096" x="3251200" y="4108450"/>
          <p14:tracePt t="5113" x="3175000" y="4197350"/>
          <p14:tracePt t="5129" x="3162300" y="4216400"/>
          <p14:tracePt t="5146" x="3136900" y="4248150"/>
          <p14:tracePt t="5163" x="3111500" y="4273550"/>
          <p14:tracePt t="5179" x="3098800" y="4292600"/>
          <p14:tracePt t="5196" x="3073400" y="4311650"/>
          <p14:tracePt t="5213" x="3067050" y="4311650"/>
          <p14:tracePt t="5313" x="3060700" y="4311650"/>
          <p14:tracePt t="5323" x="3054350" y="4311650"/>
          <p14:tracePt t="5335" x="3048000" y="4305300"/>
          <p14:tracePt t="5346" x="3028950" y="4292600"/>
          <p14:tracePt t="5364" x="2997200" y="4254500"/>
          <p14:tracePt t="5380" x="2990850" y="4241800"/>
          <p14:tracePt t="5396" x="2984500" y="4229100"/>
          <p14:tracePt t="5413" x="2971800" y="4222750"/>
          <p14:tracePt t="5430" x="2959100" y="4203700"/>
          <p14:tracePt t="5446" x="2940050" y="4184650"/>
          <p14:tracePt t="5463" x="2914650" y="4159250"/>
          <p14:tracePt t="5480" x="2895600" y="4146550"/>
          <p14:tracePt t="5496" x="2895600" y="4127500"/>
          <p14:tracePt t="5513" x="2889250" y="4102100"/>
          <p14:tracePt t="5530" x="2870200" y="4070350"/>
          <p14:tracePt t="5546" x="2863850" y="4025900"/>
          <p14:tracePt t="5563" x="2863850" y="3981450"/>
          <p14:tracePt t="5580" x="2863850" y="3848100"/>
          <p14:tracePt t="5596" x="2889250" y="3702050"/>
          <p14:tracePt t="5613" x="2889250" y="3638550"/>
          <p14:tracePt t="5630" x="2876550" y="3524250"/>
          <p14:tracePt t="5646" x="2819400" y="3403600"/>
          <p14:tracePt t="5666" x="2774950" y="3314700"/>
          <p14:tracePt t="5680" x="2717800" y="3225800"/>
          <p14:tracePt t="5697" x="2660650" y="3155950"/>
          <p14:tracePt t="5713" x="2616200" y="3124200"/>
          <p14:tracePt t="5730" x="2546350" y="3098800"/>
          <p14:tracePt t="5747" x="2425700" y="3086100"/>
          <p14:tracePt t="5763" x="2247900" y="3079750"/>
          <p14:tracePt t="5767" x="2159000" y="3079750"/>
          <p14:tracePt t="5780" x="2070100" y="3079750"/>
          <p14:tracePt t="5797" x="1854200" y="3130550"/>
          <p14:tracePt t="5813" x="1822450" y="3155950"/>
          <p14:tracePt t="5830" x="1797050" y="3194050"/>
          <p14:tracePt t="5848" x="1771650" y="3270250"/>
          <p14:tracePt t="5864" x="1771650" y="3340100"/>
          <p14:tracePt t="5881" x="1771650" y="3416300"/>
          <p14:tracePt t="5897" x="1771650" y="3441700"/>
          <p14:tracePt t="5914" x="1771650" y="3505200"/>
          <p14:tracePt t="5930" x="1771650" y="3524250"/>
          <p14:tracePt t="5947" x="1771650" y="3530600"/>
          <p14:tracePt t="5963" x="1771650" y="3536950"/>
          <p14:tracePt t="6196" x="1758950" y="3536950"/>
          <p14:tracePt t="6202" x="1739900" y="3536950"/>
          <p14:tracePt t="6214" x="1720850" y="3543300"/>
          <p14:tracePt t="6231" x="1682750" y="3543300"/>
          <p14:tracePt t="6247" x="1638300" y="3556000"/>
          <p14:tracePt t="6255" x="1625600" y="3556000"/>
          <p14:tracePt t="6264" x="1612900" y="3562350"/>
          <p14:tracePt t="6281" x="1581150" y="3568700"/>
          <p14:tracePt t="6297" x="1574800" y="3568700"/>
          <p14:tracePt t="6314" x="1568450" y="3568700"/>
          <p14:tracePt t="6331" x="1562100" y="3581400"/>
          <p14:tracePt t="6460" x="1555750" y="3581400"/>
          <p14:tracePt t="6545" x="1543050" y="3581400"/>
          <p14:tracePt t="6552" x="1524000" y="3581400"/>
          <p14:tracePt t="6565" x="1441450" y="3568700"/>
          <p14:tracePt t="6581" x="1390650" y="3562350"/>
          <p14:tracePt t="6597" x="1339850" y="3543300"/>
          <p14:tracePt t="6614" x="1327150" y="3524250"/>
          <p14:tracePt t="6631" x="1320800" y="3517900"/>
          <p14:tracePt t="7694" x="1365250" y="3517900"/>
          <p14:tracePt t="7706" x="1454150" y="3517900"/>
          <p14:tracePt t="7710" x="1555750" y="3498850"/>
          <p14:tracePt t="7721" x="1670050" y="3486150"/>
          <p14:tracePt t="7737" x="1854200" y="3448050"/>
          <p14:tracePt t="7754" x="1949450" y="3429000"/>
          <p14:tracePt t="7771" x="2006600" y="3429000"/>
          <p14:tracePt t="7804" x="2235200" y="3429000"/>
          <p14:tracePt t="7837" x="2628900" y="3429000"/>
          <p14:tracePt t="7870" x="4413250" y="3390900"/>
          <p14:tracePt t="7887" x="4953000" y="3390900"/>
          <p14:tracePt t="7904" x="5981700" y="3390900"/>
          <p14:tracePt t="7921" x="6883400" y="3390900"/>
          <p14:tracePt t="7938" x="7651750" y="3454400"/>
          <p14:tracePt t="7954" x="7753350" y="3498850"/>
          <p14:tracePt t="7988" x="7759700" y="3505200"/>
          <p14:tracePt t="8004" x="7759700" y="3511550"/>
          <p14:tracePt t="8021" x="7804150" y="3536950"/>
          <p14:tracePt t="8037" x="7861300" y="3549650"/>
          <p14:tracePt t="8054" x="7969250" y="3562350"/>
          <p14:tracePt t="8071" x="8058150" y="3568700"/>
          <p14:tracePt t="8087" x="8064500" y="3568700"/>
          <p14:tracePt t="8121" x="8070850" y="3562350"/>
          <p14:tracePt t="8137" x="8070850" y="3524250"/>
          <p14:tracePt t="8154" x="8051800" y="3498850"/>
          <p14:tracePt t="8171" x="8039100" y="3486150"/>
          <p14:tracePt t="8187" x="7981950" y="3460750"/>
          <p14:tracePt t="8204" x="7912100" y="3448050"/>
          <p14:tracePt t="8221" x="7797800" y="3441700"/>
          <p14:tracePt t="8237" x="7658100" y="3441700"/>
          <p14:tracePt t="8254" x="7518400" y="3441700"/>
          <p14:tracePt t="8271" x="7410450" y="3441700"/>
          <p14:tracePt t="8287" x="7346950" y="3441700"/>
          <p14:tracePt t="8304" x="7277100" y="3441700"/>
          <p14:tracePt t="8322" x="7219950" y="3441700"/>
          <p14:tracePt t="8337" x="7175500" y="3441700"/>
          <p14:tracePt t="8355" x="7023100" y="3384550"/>
          <p14:tracePt t="8371" x="6959600" y="3378200"/>
          <p14:tracePt t="8388" x="6826250" y="3359150"/>
          <p14:tracePt t="8407" x="6686550" y="3359150"/>
          <p14:tracePt t="8421" x="6616700" y="3359150"/>
          <p14:tracePt t="8438" x="6553200" y="3359150"/>
          <p14:tracePt t="8456" x="6502400" y="3359150"/>
          <p14:tracePt t="8471" x="6457950" y="3378200"/>
          <p14:tracePt t="8487" x="6381750" y="3409950"/>
          <p14:tracePt t="8504" x="6242050" y="3486150"/>
          <p14:tracePt t="8521" x="6083300" y="3600450"/>
          <p14:tracePt t="8538" x="5943600" y="3689350"/>
          <p14:tracePt t="8554" x="5835650" y="3778250"/>
          <p14:tracePt t="8571" x="5759450" y="3848100"/>
          <p14:tracePt t="8588" x="5702300" y="3905250"/>
          <p14:tracePt t="8604" x="5670550" y="3943350"/>
          <p14:tracePt t="8621" x="5651500" y="4006850"/>
          <p14:tracePt t="8638" x="5651500" y="4051300"/>
          <p14:tracePt t="8654" x="5651500" y="4070350"/>
          <p14:tracePt t="8672" x="5702300" y="4133850"/>
          <p14:tracePt t="8688" x="5803900" y="4191000"/>
          <p14:tracePt t="8705" x="5937250" y="4229100"/>
          <p14:tracePt t="8721" x="6127750" y="4229100"/>
          <p14:tracePt t="8739" x="6343650" y="4229100"/>
          <p14:tracePt t="8754" x="6572250" y="4191000"/>
          <p14:tracePt t="8772" x="6826250" y="4102100"/>
          <p14:tracePt t="8788" x="7010400" y="4000500"/>
          <p14:tracePt t="8805" x="7099300" y="3892550"/>
          <p14:tracePt t="8821" x="7112000" y="3797300"/>
          <p14:tracePt t="8838" x="7029450" y="3670300"/>
          <p14:tracePt t="8854" x="6845300" y="3498850"/>
          <p14:tracePt t="8871" x="6559550" y="3321050"/>
          <p14:tracePt t="8889" x="6140450" y="3219450"/>
          <p14:tracePt t="8905" x="5943600" y="3244850"/>
          <p14:tracePt t="8922" x="5816600" y="3340100"/>
          <p14:tracePt t="8939" x="5734050" y="3505200"/>
          <p14:tracePt t="8956" x="5702300" y="3721100"/>
          <p14:tracePt t="8972" x="5670550" y="3949700"/>
          <p14:tracePt t="8988" x="5664200" y="4165600"/>
          <p14:tracePt t="9005" x="5664200" y="4356100"/>
          <p14:tracePt t="9022" x="5676900" y="4476750"/>
          <p14:tracePt t="9039" x="5708650" y="4572000"/>
          <p14:tracePt t="9055" x="5759450" y="4641850"/>
          <p14:tracePt t="9072" x="5810250" y="4660900"/>
          <p14:tracePt t="9088" x="5880100" y="4679950"/>
          <p14:tracePt t="9106" x="5924550" y="4679950"/>
          <p14:tracePt t="9121" x="5943600" y="4673600"/>
          <p14:tracePt t="9138" x="5949950" y="4667250"/>
          <p14:tracePt t="9155" x="5962650" y="4641850"/>
          <p14:tracePt t="9173" x="5981700" y="4616450"/>
          <p14:tracePt t="9188" x="5981700" y="4610100"/>
          <p14:tracePt t="9295" x="5981700" y="4603750"/>
          <p14:tracePt t="9304" x="5981700" y="4597400"/>
          <p14:tracePt t="9309" x="5975350" y="4597400"/>
          <p14:tracePt t="9324" x="5969000" y="4597400"/>
          <p14:tracePt t="9345" x="5969000" y="4591050"/>
          <p14:tracePt t="9455" x="5969000" y="4584700"/>
          <p14:tracePt t="9464" x="5969000" y="4565650"/>
          <p14:tracePt t="9472" x="5962650" y="4546600"/>
          <p14:tracePt t="9489" x="5911850" y="4489450"/>
          <p14:tracePt t="9506" x="5803900" y="4438650"/>
          <p14:tracePt t="9522" x="5619750" y="4362450"/>
          <p14:tracePt t="9539" x="5391150" y="4343400"/>
          <p14:tracePt t="9555" x="5162550" y="4330700"/>
          <p14:tracePt t="9573" x="4933950" y="4330700"/>
          <p14:tracePt t="9590" x="4724400" y="4343400"/>
          <p14:tracePt t="9606" x="4654550" y="4368800"/>
          <p14:tracePt t="9623" x="4622800" y="4381500"/>
          <p14:tracePt t="9639" x="4572000" y="4419600"/>
          <p14:tracePt t="9656" x="4521200" y="4502150"/>
          <p14:tracePt t="9672" x="4508500" y="4578350"/>
          <p14:tracePt t="9689" x="4489450" y="4667250"/>
          <p14:tracePt t="9706" x="4489450" y="4749800"/>
          <p14:tracePt t="9722" x="4489450" y="4826000"/>
          <p14:tracePt t="9739" x="4508500" y="4876800"/>
          <p14:tracePt t="9756" x="4552950" y="4940300"/>
          <p14:tracePt t="9772" x="4622800" y="5022850"/>
          <p14:tracePt t="9791" x="4832350" y="5162550"/>
          <p14:tracePt t="9806" x="4914900" y="5194300"/>
          <p14:tracePt t="9822" x="5168900" y="5276850"/>
          <p14:tracePt t="9839" x="5568950" y="5346700"/>
          <p14:tracePt t="9856" x="6102350" y="5391150"/>
          <p14:tracePt t="9874" x="6731000" y="5403850"/>
          <p14:tracePt t="9889" x="7016750" y="5384800"/>
          <p14:tracePt t="9906" x="7118350" y="5365750"/>
          <p14:tracePt t="9923" x="7321550" y="5270500"/>
          <p14:tracePt t="9940" x="7372350" y="5213350"/>
          <p14:tracePt t="9956" x="7391400" y="5143500"/>
          <p14:tracePt t="9973" x="7423150" y="5022850"/>
          <p14:tracePt t="9989" x="7442200" y="4914900"/>
          <p14:tracePt t="10006" x="7442200" y="4864100"/>
          <p14:tracePt t="10023" x="7442200" y="4832350"/>
          <p14:tracePt t="10040" x="7435850" y="4819650"/>
          <p14:tracePt t="10056" x="7435850" y="4806950"/>
          <p14:tracePt t="10479" x="7442200" y="4806950"/>
          <p14:tracePt t="10489" x="7518400" y="4806950"/>
          <p14:tracePt t="10495" x="7620000" y="4806950"/>
          <p14:tracePt t="10505" x="7708900" y="4806950"/>
          <p14:tracePt t="10522" x="7899400" y="4806950"/>
          <p14:tracePt t="10538" x="8039100" y="4806950"/>
          <p14:tracePt t="10555" x="8134350" y="4819650"/>
          <p14:tracePt t="10589" x="8255000" y="4826000"/>
          <p14:tracePt t="10622" x="8470900" y="4838700"/>
          <p14:tracePt t="10655" x="9067800" y="4857750"/>
          <p14:tracePt t="10672" x="9359900" y="4857750"/>
          <p14:tracePt t="10689" x="9645650" y="4832350"/>
          <p14:tracePt t="10705" x="9912350" y="4775200"/>
          <p14:tracePt t="10722" x="10134600" y="4724400"/>
          <p14:tracePt t="10739" x="10248900" y="4667250"/>
          <p14:tracePt t="10755" x="10267950" y="4635500"/>
          <p14:tracePt t="10772" x="10267950" y="4584700"/>
          <p14:tracePt t="10775" x="10261600" y="4552950"/>
          <p14:tracePt t="10789" x="10242550" y="4533900"/>
          <p14:tracePt t="10805" x="10172700" y="4457700"/>
          <p14:tracePt t="10822" x="10083800" y="4381500"/>
          <p14:tracePt t="10838" x="9994900" y="4337050"/>
          <p14:tracePt t="10855" x="9918700" y="4305300"/>
          <p14:tracePt t="10872" x="9848850" y="4298950"/>
          <p14:tracePt t="10889" x="9810750" y="4292600"/>
          <p14:tracePt t="10905" x="9671050" y="4292600"/>
          <p14:tracePt t="10922" x="9378950" y="4324350"/>
          <p14:tracePt t="10939" x="9169400" y="4381500"/>
          <p14:tracePt t="10955" x="8972550" y="4470400"/>
          <p14:tracePt t="10973" x="8794750" y="4578350"/>
          <p14:tracePt t="10989" x="8680450" y="4686300"/>
          <p14:tracePt t="11006" x="8610600" y="4806950"/>
          <p14:tracePt t="11023" x="8585200" y="4902200"/>
          <p14:tracePt t="11039" x="8585200" y="4972050"/>
          <p14:tracePt t="11055" x="8585200" y="5048250"/>
          <p14:tracePt t="11073" x="8642350" y="5156200"/>
          <p14:tracePt t="11089" x="8674100" y="5200650"/>
          <p14:tracePt t="11106" x="8737600" y="5251450"/>
          <p14:tracePt t="11123" x="8966200" y="5353050"/>
          <p14:tracePt t="11139" x="9232900" y="5384800"/>
          <p14:tracePt t="11156" x="9550400" y="5397500"/>
          <p14:tracePt t="11173" x="9861550" y="5397500"/>
          <p14:tracePt t="11190" x="10109200" y="5346700"/>
          <p14:tracePt t="11206" x="10318750" y="5283200"/>
          <p14:tracePt t="11222" x="10452100" y="5194300"/>
          <p14:tracePt t="11239" x="10509250" y="5118100"/>
          <p14:tracePt t="11256" x="10534650" y="5010150"/>
          <p14:tracePt t="11261" x="10534650" y="4946650"/>
          <p14:tracePt t="11273" x="10534650" y="4895850"/>
          <p14:tracePt t="11289" x="10515600" y="4775200"/>
          <p14:tracePt t="11306" x="10452100" y="4635500"/>
          <p14:tracePt t="11323" x="10420350" y="4552950"/>
          <p14:tracePt t="11339" x="10394950" y="4521200"/>
          <p14:tracePt t="11373" x="10388600" y="4521200"/>
          <p14:tracePt t="11392" x="10382250" y="4521200"/>
          <p14:tracePt t="11418" x="10375900" y="4521200"/>
          <p14:tracePt t="12285" x="10375900" y="4508500"/>
          <p14:tracePt t="12294" x="10369550" y="4495800"/>
          <p14:tracePt t="12301" x="10356850" y="4483100"/>
          <p14:tracePt t="12315" x="10337800" y="4470400"/>
          <p14:tracePt t="12332" x="10280650" y="4438650"/>
          <p14:tracePt t="12348" x="10185400" y="4413250"/>
          <p14:tracePt t="12381" x="9874250" y="4375150"/>
          <p14:tracePt t="12416" x="9690100" y="4375150"/>
          <p14:tracePt t="12448" x="9429750" y="4387850"/>
          <p14:tracePt t="12465" x="9169400" y="4400550"/>
          <p14:tracePt t="12482" x="8750300" y="4413250"/>
          <p14:tracePt t="12498" x="8318500" y="4438650"/>
          <p14:tracePt t="12515" x="8045450" y="4451350"/>
          <p14:tracePt t="12531" x="7861300" y="4495800"/>
          <p14:tracePt t="12548" x="7740650" y="4533900"/>
          <p14:tracePt t="12565" x="7531100" y="4540250"/>
          <p14:tracePt t="12581" x="7327900" y="4546600"/>
          <p14:tracePt t="12599" x="7226300" y="4546600"/>
          <p14:tracePt t="12615" x="7023100" y="4546600"/>
          <p14:tracePt t="12632" x="6743700" y="4546600"/>
          <p14:tracePt t="12648" x="6604000" y="4546600"/>
          <p14:tracePt t="12665" x="6489700" y="4546600"/>
          <p14:tracePt t="12682" x="6407150" y="4540250"/>
          <p14:tracePt t="12699" x="6337300" y="4521200"/>
          <p14:tracePt t="12715" x="6280150" y="4508500"/>
          <p14:tracePt t="12732" x="6184900" y="4483100"/>
          <p14:tracePt t="12748" x="6051550" y="4464050"/>
          <p14:tracePt t="12765" x="5886450" y="4445000"/>
          <p14:tracePt t="12768" x="5803900" y="4445000"/>
          <p14:tracePt t="12782" x="5753100" y="4432300"/>
          <p14:tracePt t="12798" x="5651500" y="4432300"/>
          <p14:tracePt t="12815" x="5600700" y="4432300"/>
          <p14:tracePt t="12832" x="5575300" y="4432300"/>
          <p14:tracePt t="12850" x="5543550" y="4451350"/>
          <p14:tracePt t="12866" x="5530850" y="4457700"/>
          <p14:tracePt t="12884" x="5505450" y="4470400"/>
          <p14:tracePt t="12899" x="5480050" y="4483100"/>
          <p14:tracePt t="12915" x="5461000" y="4489450"/>
          <p14:tracePt t="12932" x="5454650" y="4489450"/>
          <p14:tracePt t="12965" x="5448300" y="4489450"/>
          <p14:tracePt t="12982" x="5441950" y="4489450"/>
          <p14:tracePt t="12999" x="5435600" y="4483100"/>
          <p14:tracePt t="13015" x="5416550" y="4464050"/>
          <p14:tracePt t="13032" x="5403850" y="4425950"/>
          <p14:tracePt t="13050" x="5403850" y="4394200"/>
          <p14:tracePt t="13132" x="5416550" y="4394200"/>
          <p14:tracePt t="13143" x="5467350" y="4400550"/>
          <p14:tracePt t="13149" x="5543550" y="4413250"/>
          <p14:tracePt t="13165" x="5911850" y="4413250"/>
          <p14:tracePt t="13182" x="6591300" y="4445000"/>
          <p14:tracePt t="13199" x="7404100" y="4495800"/>
          <p14:tracePt t="13216" x="8089900" y="4527550"/>
          <p14:tracePt t="13233" x="8566150" y="4559300"/>
          <p14:tracePt t="13249" x="8820150" y="4559300"/>
          <p14:tracePt t="13266" x="8877300" y="4559300"/>
          <p14:tracePt t="13308" x="8864600" y="4559300"/>
          <p14:tracePt t="13320" x="8839200" y="4546600"/>
          <p14:tracePt t="13325" x="8807450" y="4540250"/>
          <p14:tracePt t="13334" x="8775700" y="4533900"/>
          <p14:tracePt t="13349" x="8655050" y="4502150"/>
          <p14:tracePt t="13366" x="8464550" y="4495800"/>
          <p14:tracePt t="13382" x="8324850" y="4483100"/>
          <p14:tracePt t="13400" x="7651750" y="4457700"/>
          <p14:tracePt t="13416" x="6997700" y="4445000"/>
          <p14:tracePt t="13433" x="6527800" y="4445000"/>
          <p14:tracePt t="13449" x="6292850" y="4445000"/>
          <p14:tracePt t="13466" x="6172200" y="4464050"/>
          <p14:tracePt t="13483" x="6159500" y="4476750"/>
          <p14:tracePt t="13499" x="6153150" y="4489450"/>
          <p14:tracePt t="13516" x="6153150" y="4495800"/>
          <p14:tracePt t="13533" x="6153150" y="4502150"/>
          <p14:tracePt t="13549" x="6165850" y="4508500"/>
          <p14:tracePt t="13566" x="6223000" y="4508500"/>
          <p14:tracePt t="13583" x="6261100" y="4508500"/>
          <p14:tracePt t="13599" x="6330950" y="4521200"/>
          <p14:tracePt t="13616" x="6394450" y="4521200"/>
          <p14:tracePt t="13633" x="6438900" y="4521200"/>
          <p14:tracePt t="13698" x="6413500" y="4521200"/>
          <p14:tracePt t="13708" x="6388100" y="4521200"/>
          <p14:tracePt t="13716" x="6350000" y="4521200"/>
          <p14:tracePt t="13733" x="6280150" y="4521200"/>
          <p14:tracePt t="13749" x="6242050" y="4521200"/>
          <p14:tracePt t="13766" x="6223000" y="4521200"/>
          <p14:tracePt t="13904" x="6223000" y="4533900"/>
          <p14:tracePt t="13914" x="6229350" y="4552950"/>
          <p14:tracePt t="13924" x="6235700" y="4572000"/>
          <p14:tracePt t="13933" x="6235700" y="4591050"/>
          <p14:tracePt t="13950" x="6235700" y="4641850"/>
          <p14:tracePt t="13966" x="6216650" y="4692650"/>
          <p14:tracePt t="13983" x="6184900" y="4737100"/>
          <p14:tracePt t="14000" x="6140450" y="4781550"/>
          <p14:tracePt t="14017" x="6102350" y="4806950"/>
          <p14:tracePt t="14033" x="6038850" y="4832350"/>
          <p14:tracePt t="14050" x="5969000" y="4851400"/>
          <p14:tracePt t="14066" x="5848350" y="4864100"/>
          <p14:tracePt t="14083" x="5816600" y="4864100"/>
          <p14:tracePt t="14100" x="5784850" y="4864100"/>
          <p14:tracePt t="14118" x="5765800" y="4864100"/>
          <p14:tracePt t="14133" x="5759450" y="4864100"/>
          <p14:tracePt t="14150" x="5759450" y="4857750"/>
          <p14:tracePt t="14169" x="5753100" y="4857750"/>
          <p14:tracePt t="14183" x="5746750" y="4851400"/>
          <p14:tracePt t="14200" x="5746750" y="4845050"/>
          <p14:tracePt t="14217" x="5746750" y="4838700"/>
          <p14:tracePt t="14234" x="5746750" y="4832350"/>
          <p14:tracePt t="14250" x="5746750" y="4826000"/>
          <p14:tracePt t="14269" x="5784850" y="4813300"/>
          <p14:tracePt t="14286" x="5803900" y="4813300"/>
          <p14:tracePt t="14301" x="5867400" y="4806950"/>
          <p14:tracePt t="14317" x="5981700" y="4806950"/>
          <p14:tracePt t="14334" x="6057900" y="4806950"/>
          <p14:tracePt t="14350" x="6153150" y="4806950"/>
          <p14:tracePt t="14367" x="6191250" y="4806950"/>
          <p14:tracePt t="14384" x="6356350" y="4806950"/>
          <p14:tracePt t="14401" x="6464300" y="4775200"/>
          <p14:tracePt t="14417" x="6540500" y="4737100"/>
          <p14:tracePt t="14434" x="6584950" y="4692650"/>
          <p14:tracePt t="14451" x="6604000" y="4629150"/>
          <p14:tracePt t="14467" x="6604000" y="4572000"/>
          <p14:tracePt t="14484" x="6584950" y="4502150"/>
          <p14:tracePt t="14500" x="6553200" y="4432300"/>
          <p14:tracePt t="14517" x="6515100" y="4394200"/>
          <p14:tracePt t="14534" x="6483350" y="4381500"/>
          <p14:tracePt t="14551" x="6419850" y="4381500"/>
          <p14:tracePt t="14567" x="6407150" y="4381500"/>
          <p14:tracePt t="14584" x="6381750" y="4381500"/>
          <p14:tracePt t="14601" x="6356350" y="4381500"/>
          <p14:tracePt t="14617" x="6311900" y="4381500"/>
          <p14:tracePt t="14634" x="6273800" y="4381500"/>
          <p14:tracePt t="14651" x="6216650" y="4381500"/>
          <p14:tracePt t="14667" x="6159500" y="4381500"/>
          <p14:tracePt t="14684" x="6102350" y="4381500"/>
          <p14:tracePt t="14701" x="6076950" y="4387850"/>
          <p14:tracePt t="14717" x="6064250" y="4387850"/>
          <p14:tracePt t="14762" x="6051550" y="4387850"/>
          <p14:tracePt t="14772" x="6045200" y="4387850"/>
          <p14:tracePt t="14784" x="6032500" y="4387850"/>
          <p14:tracePt t="14802" x="5956300" y="4387850"/>
          <p14:tracePt t="14817" x="5918200" y="4387850"/>
          <p14:tracePt t="14834" x="5873750" y="4387850"/>
          <p14:tracePt t="14851" x="5854700" y="4387850"/>
          <p14:tracePt t="14868" x="5810250" y="4387850"/>
          <p14:tracePt t="14884" x="5797550" y="4387850"/>
          <p14:tracePt t="14901" x="5746750" y="4387850"/>
          <p14:tracePt t="14918" x="5708650" y="4387850"/>
          <p14:tracePt t="14934" x="5657850" y="4387850"/>
          <p14:tracePt t="14951" x="5600700" y="4387850"/>
          <p14:tracePt t="14968" x="5549900" y="4387850"/>
          <p14:tracePt t="14984" x="5492750" y="4394200"/>
          <p14:tracePt t="15001" x="5441950" y="4400550"/>
          <p14:tracePt t="15018" x="5384800" y="4413250"/>
          <p14:tracePt t="15036" x="5308600" y="4413250"/>
          <p14:tracePt t="15051" x="5270500" y="4425950"/>
          <p14:tracePt t="15068" x="5257800" y="4425950"/>
          <p14:tracePt t="15086" x="5213350" y="4457700"/>
          <p14:tracePt t="15102" x="5168900" y="4489450"/>
          <p14:tracePt t="15119" x="5124450" y="4514850"/>
          <p14:tracePt t="15134" x="5073650" y="4552950"/>
          <p14:tracePt t="15151" x="5029200" y="4578350"/>
          <p14:tracePt t="15169" x="5010150" y="4610100"/>
          <p14:tracePt t="15184" x="4997450" y="4641850"/>
          <p14:tracePt t="15202" x="4991100" y="4679950"/>
          <p14:tracePt t="15218" x="4991100" y="4730750"/>
          <p14:tracePt t="15235" x="5029200" y="4775200"/>
          <p14:tracePt t="15251" x="5105400" y="4876800"/>
          <p14:tracePt t="15268" x="5137150" y="4908550"/>
          <p14:tracePt t="15285" x="5245100" y="4984750"/>
          <p14:tracePt t="15301" x="5416550" y="5054600"/>
          <p14:tracePt t="15319" x="5778500" y="5137150"/>
          <p14:tracePt t="15335" x="6096000" y="5187950"/>
          <p14:tracePt t="15351" x="6254750" y="5200650"/>
          <p14:tracePt t="15368" x="6711950" y="5213350"/>
          <p14:tracePt t="15385" x="6940550" y="5213350"/>
          <p14:tracePt t="15401" x="7131050" y="5187950"/>
          <p14:tracePt t="15418" x="7283450" y="5130800"/>
          <p14:tracePt t="15435" x="7404100" y="5060950"/>
          <p14:tracePt t="15452" x="7467600" y="4991100"/>
          <p14:tracePt t="15468" x="7499350" y="4908550"/>
          <p14:tracePt t="15485" x="7499350" y="4838700"/>
          <p14:tracePt t="15502" x="7461250" y="4743450"/>
          <p14:tracePt t="15518" x="7429500" y="4667250"/>
          <p14:tracePt t="15535" x="7372350" y="4603750"/>
          <p14:tracePt t="15552" x="7327900" y="4584700"/>
          <p14:tracePt t="15568" x="7169150" y="4514850"/>
          <p14:tracePt t="15586" x="6858000" y="4432300"/>
          <p14:tracePt t="15602" x="6648450" y="4413250"/>
          <p14:tracePt t="15619" x="6470650" y="4400550"/>
          <p14:tracePt t="15635" x="6318250" y="4400550"/>
          <p14:tracePt t="15653" x="6127750" y="4400550"/>
          <p14:tracePt t="15668" x="5949950" y="4400550"/>
          <p14:tracePt t="15685" x="5772150" y="4413250"/>
          <p14:tracePt t="15702" x="5607050" y="4413250"/>
          <p14:tracePt t="15718" x="5441950" y="4425950"/>
          <p14:tracePt t="15735" x="5295900" y="4425950"/>
          <p14:tracePt t="15752" x="5194300" y="4425950"/>
          <p14:tracePt t="15769" x="5162550" y="4432300"/>
          <p14:tracePt t="15772" x="5156200" y="4432300"/>
          <p14:tracePt t="15788" x="5143500" y="4438650"/>
          <p14:tracePt t="15802" x="5137150" y="4445000"/>
          <p14:tracePt t="15819" x="5118100" y="4451350"/>
          <p14:tracePt t="15835" x="5105400" y="4451350"/>
          <p14:tracePt t="15852" x="5086350" y="4464050"/>
          <p14:tracePt t="15869" x="5080000" y="4476750"/>
          <p14:tracePt t="15885" x="5073650" y="4495800"/>
          <p14:tracePt t="15902" x="5073650" y="4508500"/>
          <p14:tracePt t="15919" x="5073650" y="4533900"/>
          <p14:tracePt t="15935" x="5073650" y="4565650"/>
          <p14:tracePt t="15952" x="5073650" y="4597400"/>
          <p14:tracePt t="15969" x="5073650" y="4616450"/>
          <p14:tracePt t="15986" x="5073650" y="4641850"/>
          <p14:tracePt t="16003" x="5073650" y="4667250"/>
          <p14:tracePt t="16019" x="5073650" y="4673600"/>
          <p14:tracePt t="16036" x="5073650" y="4686300"/>
          <p14:tracePt t="16052" x="5073650" y="4692650"/>
          <p14:tracePt t="16069" x="5067300" y="4699000"/>
          <p14:tracePt t="16224" x="5067300" y="4705350"/>
          <p14:tracePt t="16343" x="5067300" y="4692650"/>
          <p14:tracePt t="16353" x="5086350" y="4648200"/>
          <p14:tracePt t="16362" x="5099050" y="4610100"/>
          <p14:tracePt t="16370" x="5130800" y="4552950"/>
          <p14:tracePt t="16403" x="5226050" y="4318000"/>
          <p14:tracePt t="16436" x="5238750" y="4191000"/>
          <p14:tracePt t="16470" x="5232400" y="4152900"/>
          <p14:tracePt t="16487" x="5226050" y="4127500"/>
          <p14:tracePt t="16503" x="5219700" y="4095750"/>
          <p14:tracePt t="16519" x="5213350" y="4083050"/>
          <p14:tracePt t="16536" x="5207000" y="4076700"/>
          <p14:tracePt t="16553" x="5207000" y="4070350"/>
          <p14:tracePt t="16677" x="5207000" y="4076700"/>
          <p14:tracePt t="16687" x="5213350" y="4083050"/>
          <p14:tracePt t="16707" x="5213350" y="4089400"/>
          <p14:tracePt t="16807" x="5213350" y="4095750"/>
          <p14:tracePt t="16813" x="5219700" y="4095750"/>
          <p14:tracePt t="16827" x="5219700" y="4102100"/>
          <p14:tracePt t="16846" x="5226050" y="4102100"/>
          <p14:tracePt t="16853" x="5232400" y="4102100"/>
          <p14:tracePt t="16870" x="5270500" y="4102100"/>
          <p14:tracePt t="16887" x="5372100" y="4102100"/>
          <p14:tracePt t="16903" x="5492750" y="4089400"/>
          <p14:tracePt t="16920" x="5619750" y="4070350"/>
          <p14:tracePt t="16937" x="5727700" y="4051300"/>
          <p14:tracePt t="16954" x="5765800" y="4044950"/>
          <p14:tracePt t="16970" x="5772150" y="4038600"/>
          <p14:tracePt t="17460" x="5861050" y="4013200"/>
          <p14:tracePt t="17468" x="6070600" y="3949700"/>
          <p14:tracePt t="17475" x="6356350" y="3854450"/>
          <p14:tracePt t="17486" x="7410450" y="3568700"/>
          <p14:tracePt t="17503" x="7956550" y="3390900"/>
          <p14:tracePt t="17520" x="9144000" y="3016250"/>
          <p14:tracePt t="17537" x="10693400" y="2540000"/>
          <p14:tracePt t="17570" x="11347450" y="2273300"/>
          <p14:tracePt t="17604" x="11353800" y="2209800"/>
          <p14:tracePt t="17637" x="11303000" y="2114550"/>
          <p14:tracePt t="17653" x="11258550" y="2051050"/>
          <p14:tracePt t="17670" x="11214100" y="1993900"/>
          <p14:tracePt t="17687" x="11156950" y="1930400"/>
          <p14:tracePt t="17703" x="11099800" y="1879600"/>
          <p14:tracePt t="17720" x="11068050" y="1854200"/>
          <p14:tracePt t="17737" x="11049000" y="1816100"/>
          <p14:tracePt t="17754" x="11042650" y="1784350"/>
          <p14:tracePt t="17770" x="11042650" y="1758950"/>
          <p14:tracePt t="17787" x="11055350" y="1746250"/>
          <p14:tracePt t="17803" x="11061700" y="1727200"/>
          <p14:tracePt t="17820" x="11061700" y="1720850"/>
          <p14:tracePt t="17877" x="11049000" y="1733550"/>
          <p14:tracePt t="17887" x="11004550" y="1758950"/>
          <p14:tracePt t="17893" x="10966450" y="1778000"/>
          <p14:tracePt t="17903" x="10922000" y="1803400"/>
          <p14:tracePt t="17920" x="10769600" y="1885950"/>
          <p14:tracePt t="17937" x="10560050" y="1987550"/>
          <p14:tracePt t="17954" x="10318750" y="2120900"/>
          <p14:tracePt t="17970" x="10077450" y="2292350"/>
          <p14:tracePt t="17987" x="9880600" y="2463800"/>
          <p14:tracePt t="18004" x="9734550" y="2628900"/>
          <p14:tracePt t="18020" x="9626600" y="2774950"/>
          <p14:tracePt t="18037" x="9512300" y="2921000"/>
          <p14:tracePt t="18054" x="9474200" y="2971800"/>
          <p14:tracePt t="18070" x="9467850" y="2990850"/>
          <p14:tracePt t="18087" x="9461500" y="2990850"/>
          <p14:tracePt t="18196" x="9461500" y="2978150"/>
          <p14:tracePt t="18200" x="9461500" y="2965450"/>
          <p14:tracePt t="18208" x="9461500" y="2959100"/>
          <p14:tracePt t="18221" x="9461500" y="2952750"/>
          <p14:tracePt t="18237" x="9455150" y="2933700"/>
          <p14:tracePt t="18254" x="9429750" y="2895600"/>
          <p14:tracePt t="18271" x="9429750" y="2889250"/>
          <p14:tracePt t="18275" x="9429750" y="2876550"/>
          <p14:tracePt t="18288" x="9423400" y="2876550"/>
          <p14:tracePt t="18305" x="9417050" y="2863850"/>
          <p14:tracePt t="18337" x="9404350" y="2857500"/>
          <p14:tracePt t="18354" x="9378950" y="2851150"/>
          <p14:tracePt t="18371" x="9347200" y="2838450"/>
          <p14:tracePt t="18387" x="9315450" y="2838450"/>
          <p14:tracePt t="18404" x="9283700" y="2838450"/>
          <p14:tracePt t="18421" x="9251950" y="2838450"/>
          <p14:tracePt t="18437" x="9226550" y="2838450"/>
          <p14:tracePt t="18455" x="9201150" y="2851150"/>
          <p14:tracePt t="18471" x="9182100" y="2857500"/>
          <p14:tracePt t="18488" x="9175750" y="2863850"/>
          <p14:tracePt t="18505" x="9156700" y="2876550"/>
          <p14:tracePt t="18522" x="9144000" y="2882900"/>
          <p14:tracePt t="18537" x="9131300" y="2889250"/>
          <p14:tracePt t="18555" x="9124950" y="2908300"/>
          <p14:tracePt t="18571" x="9124950" y="2914650"/>
          <p14:tracePt t="18604" x="9124950" y="2921000"/>
          <p14:tracePt t="18621" x="9124950" y="2927350"/>
          <p14:tracePt t="18735" x="9124950" y="2921000"/>
          <p14:tracePt t="18740" x="9124950" y="2901950"/>
          <p14:tracePt t="18754" x="9124950" y="2889250"/>
          <p14:tracePt t="18771" x="9124950" y="2882900"/>
          <p14:tracePt t="18788" x="9118600" y="2863850"/>
          <p14:tracePt t="18804" x="9118600" y="2857500"/>
          <p14:tracePt t="18821" x="9118600" y="2851150"/>
          <p14:tracePt t="20455" x="9118600" y="2882900"/>
          <p14:tracePt t="20464" x="9118600" y="2933700"/>
          <p14:tracePt t="20477" x="9156700" y="3079750"/>
          <p14:tracePt t="20492" x="9201150" y="3181350"/>
          <p14:tracePt t="20508" x="9334500" y="3429000"/>
          <p14:tracePt t="20525" x="9525000" y="3778250"/>
          <p14:tracePt t="20542" x="9664700" y="4051300"/>
          <p14:tracePt t="20575" x="9798050" y="4324350"/>
          <p14:tracePt t="20609" x="9842500" y="4457700"/>
          <p14:tracePt t="20642" x="9861550" y="4552950"/>
          <p14:tracePt t="20659" x="9861550" y="4559300"/>
          <p14:tracePt t="20675" x="9861550" y="4565650"/>
          <p14:tracePt t="20746" x="9867900" y="4572000"/>
          <p14:tracePt t="20756" x="9880600" y="4578350"/>
          <p14:tracePt t="20762" x="9899650" y="4603750"/>
          <p14:tracePt t="20775" x="9956800" y="4648200"/>
          <p14:tracePt t="20792" x="10058400" y="4800600"/>
          <p14:tracePt t="20797" x="10121900" y="4883150"/>
          <p14:tracePt t="20808" x="10185400" y="4965700"/>
          <p14:tracePt t="20825" x="10267950" y="5099050"/>
          <p14:tracePt t="20842" x="10267950" y="5111750"/>
          <p14:tracePt t="20875" x="10191750" y="5111750"/>
          <p14:tracePt t="20892" x="10058400" y="5080000"/>
          <p14:tracePt t="20909" x="9899650" y="4997450"/>
          <p14:tracePt t="20925" x="9721850" y="4914900"/>
          <p14:tracePt t="20942" x="9632950" y="4851400"/>
          <p14:tracePt t="20959" x="9607550" y="4826000"/>
          <p14:tracePt t="20975" x="9594850" y="4813300"/>
          <p14:tracePt t="20992" x="9582150" y="4794250"/>
          <p14:tracePt t="21009" x="9569450" y="4775200"/>
          <p14:tracePt t="21025" x="9556750" y="4749800"/>
          <p14:tracePt t="21042" x="9537700" y="4718050"/>
          <p14:tracePt t="21059" x="9512300" y="4679950"/>
          <p14:tracePt t="21076" x="9461500" y="4622800"/>
          <p14:tracePt t="21092" x="9404350" y="4546600"/>
          <p14:tracePt t="21109" x="9328150" y="4483100"/>
          <p14:tracePt t="21126" x="9290050" y="4470400"/>
          <p14:tracePt t="21143" x="9251950" y="4464050"/>
          <p14:tracePt t="21159" x="9182100" y="4464050"/>
          <p14:tracePt t="21176" x="9099550" y="4464050"/>
          <p14:tracePt t="21192" x="8972550" y="4533900"/>
          <p14:tracePt t="21209" x="8890000" y="4597400"/>
          <p14:tracePt t="21226" x="8839200" y="4673600"/>
          <p14:tracePt t="21243" x="8832850" y="4832350"/>
          <p14:tracePt t="21259" x="8870950" y="4889500"/>
          <p14:tracePt t="21276" x="8959850" y="5016500"/>
          <p14:tracePt t="21293" x="9048750" y="5111750"/>
          <p14:tracePt t="21297" x="9093200" y="5149850"/>
          <p14:tracePt t="21309" x="9213850" y="5207000"/>
          <p14:tracePt t="21326" x="9372600" y="5238750"/>
          <p14:tracePt t="21343" x="9448800" y="5238750"/>
          <p14:tracePt t="21359" x="9728200" y="5219700"/>
          <p14:tracePt t="21376" x="9899650" y="5175250"/>
          <p14:tracePt t="21393" x="10026650" y="5092700"/>
          <p14:tracePt t="21410" x="10090150" y="5016500"/>
          <p14:tracePt t="21426" x="10096500" y="4946650"/>
          <p14:tracePt t="21443" x="10090150" y="4895850"/>
          <p14:tracePt t="21459" x="10039350" y="4806950"/>
          <p14:tracePt t="21476" x="9956800" y="4730750"/>
          <p14:tracePt t="21493" x="9855200" y="4654550"/>
          <p14:tracePt t="21509" x="9740900" y="4610100"/>
          <p14:tracePt t="21526" x="9658350" y="4591050"/>
          <p14:tracePt t="21545" x="9626600" y="4591050"/>
          <p14:tracePt t="21559" x="9613900" y="4591050"/>
          <p14:tracePt t="21665" x="9620250" y="4591050"/>
          <p14:tracePt t="21674" x="9652000" y="4591050"/>
          <p14:tracePt t="21684" x="9677400" y="4591050"/>
          <p14:tracePt t="21693" x="9728200" y="4591050"/>
          <p14:tracePt t="21709" x="9842500" y="4591050"/>
          <p14:tracePt t="21726" x="9912350" y="4603750"/>
          <p14:tracePt t="21743" x="9925050" y="4610100"/>
          <p14:tracePt t="21876" x="9912350" y="4616450"/>
          <p14:tracePt t="21886" x="9906000" y="4616450"/>
          <p14:tracePt t="21893" x="9893300" y="4622800"/>
          <p14:tracePt t="21910" x="9880600" y="4622800"/>
          <p14:tracePt t="21926" x="9874250" y="4629150"/>
          <p14:tracePt t="21943" x="9861550" y="4629150"/>
          <p14:tracePt t="21960" x="9855200" y="4629150"/>
          <p14:tracePt t="21993" x="9848850" y="4629150"/>
          <p14:tracePt t="22010" x="9836150" y="4629150"/>
          <p14:tracePt t="22026" x="9829800" y="4629150"/>
          <p14:tracePt t="22043" x="9817100" y="4629150"/>
          <p14:tracePt t="22061" x="9804400" y="4635500"/>
          <p14:tracePt t="22093" x="9798050" y="4635500"/>
          <p14:tracePt t="22113" x="9791700" y="4635500"/>
          <p14:tracePt t="22127" x="9785350" y="4635500"/>
          <p14:tracePt t="22144" x="9772650" y="4641850"/>
          <p14:tracePt t="22160" x="9766300" y="4648200"/>
          <p14:tracePt t="22177" x="9747250" y="4654550"/>
          <p14:tracePt t="22194" x="9734550" y="4660900"/>
          <p14:tracePt t="22210" x="9728200" y="4660900"/>
          <p14:tracePt t="22227" x="9721850" y="4660900"/>
          <p14:tracePt t="22243" x="9715500" y="46609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93AE4D-E946-42B3-B386-45E7177DB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964" y="3747875"/>
            <a:ext cx="3048835" cy="22866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E3BF2-C986-49AF-968E-29C80C1C3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A196B-1DB1-4FF9-9846-C190F4A9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F199B0-0B9C-4CB2-9B3F-507921BBA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67" y="2285686"/>
            <a:ext cx="3048835" cy="22866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EFAF5C-5DE6-4483-8EB7-F900ACFD5D68}"/>
              </a:ext>
            </a:extLst>
          </p:cNvPr>
          <p:cNvSpPr txBox="1"/>
          <p:nvPr/>
        </p:nvSpPr>
        <p:spPr>
          <a:xfrm>
            <a:off x="8461438" y="2986449"/>
            <a:ext cx="25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C8: Hair and Makeup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02D30-ACD0-42FB-8499-21B08E109EBC}"/>
              </a:ext>
            </a:extLst>
          </p:cNvPr>
          <p:cNvSpPr txBox="1"/>
          <p:nvPr/>
        </p:nvSpPr>
        <p:spPr>
          <a:xfrm>
            <a:off x="8533091" y="6164185"/>
            <a:ext cx="25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C9: Talking to passenger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80DD21-4290-47D3-BFD7-2D1C576C7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71" y="562639"/>
            <a:ext cx="3048836" cy="22866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A59548-1B9A-416E-83D5-F20E68D9F9B7}"/>
              </a:ext>
            </a:extLst>
          </p:cNvPr>
          <p:cNvSpPr txBox="1"/>
          <p:nvPr/>
        </p:nvSpPr>
        <p:spPr>
          <a:xfrm>
            <a:off x="1225491" y="6164185"/>
            <a:ext cx="263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C6: Drinking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F22C84-529E-4811-B34C-0EDC846D4F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72" y="3747874"/>
            <a:ext cx="3048837" cy="22866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EF1179-AF67-445B-A93E-EA306B6D9541}"/>
              </a:ext>
            </a:extLst>
          </p:cNvPr>
          <p:cNvSpPr txBox="1"/>
          <p:nvPr/>
        </p:nvSpPr>
        <p:spPr>
          <a:xfrm>
            <a:off x="1375850" y="3130772"/>
            <a:ext cx="263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C5: Operating the radio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94F392-2F02-4AB0-A3F4-A5383FC4D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960" y="562640"/>
            <a:ext cx="3048836" cy="22866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B7A1AF-9284-43E5-8D2A-25F4B9160DBD}"/>
              </a:ext>
            </a:extLst>
          </p:cNvPr>
          <p:cNvSpPr txBox="1"/>
          <p:nvPr/>
        </p:nvSpPr>
        <p:spPr>
          <a:xfrm>
            <a:off x="5092394" y="4853817"/>
            <a:ext cx="25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C7: Reaching behind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07FBAB9-6FCE-4B77-991F-2CDBCAB3E8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0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04"/>
    </mc:Choice>
    <mc:Fallback>
      <p:transition spd="slow" advTm="36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33" x="9709150" y="4673600"/>
          <p14:tracePt t="844" x="9709150" y="4679950"/>
          <p14:tracePt t="860" x="9702800" y="4686300"/>
          <p14:tracePt t="1012" x="9696450" y="4686300"/>
          <p14:tracePt t="1022" x="9690100" y="4686300"/>
          <p14:tracePt t="1033" x="9677400" y="4679950"/>
          <p14:tracePt t="1053" x="9645650" y="4673600"/>
          <p14:tracePt t="1087" x="9544050" y="4667250"/>
          <p14:tracePt t="1119" x="9264650" y="4667250"/>
          <p14:tracePt t="1153" x="8782050" y="4692650"/>
          <p14:tracePt t="1169" x="8566150" y="4692650"/>
          <p14:tracePt t="1186" x="8401050" y="4692650"/>
          <p14:tracePt t="1203" x="8286750" y="4692650"/>
          <p14:tracePt t="1220" x="8051800" y="4667250"/>
          <p14:tracePt t="1237" x="7835900" y="4648200"/>
          <p14:tracePt t="1253" x="7747000" y="4648200"/>
          <p14:tracePt t="1269" x="7588250" y="4629150"/>
          <p14:tracePt t="1287" x="7429500" y="4584700"/>
          <p14:tracePt t="1303" x="7327900" y="4540250"/>
          <p14:tracePt t="1319" x="7239000" y="4476750"/>
          <p14:tracePt t="1336" x="7194550" y="4451350"/>
          <p14:tracePt t="1353" x="7035800" y="4356100"/>
          <p14:tracePt t="1369" x="6934200" y="4311650"/>
          <p14:tracePt t="1386" x="6864350" y="4286250"/>
          <p14:tracePt t="1403" x="6800850" y="4267200"/>
          <p14:tracePt t="1420" x="6705600" y="4216400"/>
          <p14:tracePt t="1436" x="6553200" y="4171950"/>
          <p14:tracePt t="1453" x="6362700" y="4108450"/>
          <p14:tracePt t="1470" x="6115050" y="4044950"/>
          <p14:tracePt t="1486" x="5861050" y="4000500"/>
          <p14:tracePt t="1503" x="5664200" y="3962400"/>
          <p14:tracePt t="1520" x="5429250" y="3911600"/>
          <p14:tracePt t="1536" x="5391150" y="3905250"/>
          <p14:tracePt t="1553" x="5276850" y="3854450"/>
          <p14:tracePt t="1570" x="5156200" y="3810000"/>
          <p14:tracePt t="1586" x="4889500" y="3676650"/>
          <p14:tracePt t="1603" x="4660900" y="3556000"/>
          <p14:tracePt t="1619" x="4546600" y="3505200"/>
          <p14:tracePt t="1636" x="4229100" y="3359150"/>
          <p14:tracePt t="1653" x="4044950" y="3295650"/>
          <p14:tracePt t="1670" x="3937000" y="3257550"/>
          <p14:tracePt t="1687" x="3898900" y="3238500"/>
          <p14:tracePt t="1703" x="3892550" y="3232150"/>
          <p14:tracePt t="1924" x="3892550" y="3238500"/>
          <p14:tracePt t="1934" x="3886200" y="3238500"/>
          <p14:tracePt t="1940" x="3879850" y="3238500"/>
          <p14:tracePt t="1953" x="3867150" y="3238500"/>
          <p14:tracePt t="1971" x="3841750" y="3238500"/>
          <p14:tracePt t="1987" x="3797300" y="3225800"/>
          <p14:tracePt t="2004" x="3759200" y="3181350"/>
          <p14:tracePt t="2020" x="3727450" y="3149600"/>
          <p14:tracePt t="2038" x="3714750" y="3124200"/>
          <p14:tracePt t="2054" x="3708400" y="3098800"/>
          <p14:tracePt t="2070" x="3695700" y="3079750"/>
          <p14:tracePt t="2087" x="3689350" y="3060700"/>
          <p14:tracePt t="2104" x="3676650" y="3054350"/>
          <p14:tracePt t="2121" x="3670300" y="3048000"/>
          <p14:tracePt t="2137" x="3663950" y="3041650"/>
          <p14:tracePt t="2154" x="3657600" y="3041650"/>
          <p14:tracePt t="2222" x="3651250" y="3041650"/>
          <p14:tracePt t="2232" x="3644900" y="3041650"/>
          <p14:tracePt t="2242" x="3638550" y="3041650"/>
          <p14:tracePt t="2254" x="3625850" y="3041650"/>
          <p14:tracePt t="2271" x="3600450" y="3041650"/>
          <p14:tracePt t="2287" x="3594100" y="3041650"/>
          <p14:tracePt t="2304" x="3587750" y="3041650"/>
          <p14:tracePt t="2434" x="3587750" y="3048000"/>
          <p14:tracePt t="2444" x="3587750" y="3054350"/>
          <p14:tracePt t="2454" x="3600450" y="3060700"/>
          <p14:tracePt t="2471" x="3600450" y="3073400"/>
          <p14:tracePt t="2487" x="3613150" y="3079750"/>
          <p14:tracePt t="2504" x="3638550" y="3092450"/>
          <p14:tracePt t="2521" x="3644900" y="3092450"/>
          <p14:tracePt t="2538" x="3657600" y="3092450"/>
          <p14:tracePt t="2554" x="3663950" y="3092450"/>
          <p14:tracePt t="2594" x="3657600" y="3086100"/>
          <p14:tracePt t="2606" x="3651250" y="3086100"/>
          <p14:tracePt t="2621" x="3619500" y="3054350"/>
          <p14:tracePt t="2638" x="3568700" y="3028950"/>
          <p14:tracePt t="2654" x="3505200" y="2984500"/>
          <p14:tracePt t="2671" x="3429000" y="2940050"/>
          <p14:tracePt t="2688" x="3384550" y="2901950"/>
          <p14:tracePt t="2705" x="3321050" y="2851150"/>
          <p14:tracePt t="2721" x="3308350" y="2825750"/>
          <p14:tracePt t="2738" x="3289300" y="2774950"/>
          <p14:tracePt t="2755" x="3257550" y="2673350"/>
          <p14:tracePt t="2771" x="3238500" y="2603500"/>
          <p14:tracePt t="2788" x="3219450" y="2533650"/>
          <p14:tracePt t="2806" x="3194050" y="2482850"/>
          <p14:tracePt t="2821" x="3181350" y="2432050"/>
          <p14:tracePt t="2838" x="3168650" y="2387600"/>
          <p14:tracePt t="2855" x="3155950" y="2349500"/>
          <p14:tracePt t="2871" x="3149600" y="2336800"/>
          <p14:tracePt t="2888" x="3149600" y="2330450"/>
          <p14:tracePt t="2905" x="3143250" y="2324100"/>
          <p14:tracePt t="2969" x="3143250" y="2330450"/>
          <p14:tracePt t="2974" x="3130550" y="2343150"/>
          <p14:tracePt t="2988" x="3073400" y="2381250"/>
          <p14:tracePt t="3005" x="3028950" y="2406650"/>
          <p14:tracePt t="3021" x="2895600" y="2463800"/>
          <p14:tracePt t="3038" x="2597150" y="2508250"/>
          <p14:tracePt t="3055" x="2393950" y="2514600"/>
          <p14:tracePt t="3072" x="2203450" y="2514600"/>
          <p14:tracePt t="3089" x="2025650" y="2514600"/>
          <p14:tracePt t="3105" x="1841500" y="2514600"/>
          <p14:tracePt t="3122" x="1651000" y="2514600"/>
          <p14:tracePt t="3138" x="1530350" y="2514600"/>
          <p14:tracePt t="3155" x="1466850" y="2527300"/>
          <p14:tracePt t="3172" x="1428750" y="2540000"/>
          <p14:tracePt t="3190" x="1371600" y="2590800"/>
          <p14:tracePt t="3205" x="1339850" y="2616200"/>
          <p14:tracePt t="3222" x="1282700" y="2686050"/>
          <p14:tracePt t="3239" x="1174750" y="2800350"/>
          <p14:tracePt t="3255" x="1098550" y="2889250"/>
          <p14:tracePt t="3272" x="1073150" y="2978150"/>
          <p14:tracePt t="3288" x="1066800" y="3016250"/>
          <p14:tracePt t="3306" x="1079500" y="3162300"/>
          <p14:tracePt t="3312" x="1104900" y="3206750"/>
          <p14:tracePt t="3323" x="1143000" y="3251200"/>
          <p14:tracePt t="3339" x="1212850" y="3333750"/>
          <p14:tracePt t="3356" x="1346200" y="3467100"/>
          <p14:tracePt t="3372" x="1543050" y="3568700"/>
          <p14:tracePt t="3389" x="1809750" y="3657600"/>
          <p14:tracePt t="3405" x="2298700" y="3778250"/>
          <p14:tracePt t="3422" x="2857500" y="3822700"/>
          <p14:tracePt t="3439" x="3435350" y="3835400"/>
          <p14:tracePt t="3455" x="3905250" y="3848100"/>
          <p14:tracePt t="3472" x="4311650" y="3848100"/>
          <p14:tracePt t="3489" x="4375150" y="3835400"/>
          <p14:tracePt t="3505" x="4438650" y="3816350"/>
          <p14:tracePt t="3523" x="4451350" y="3765550"/>
          <p14:tracePt t="3539" x="4451350" y="3714750"/>
          <p14:tracePt t="3555" x="4425950" y="3625850"/>
          <p14:tracePt t="3573" x="4381500" y="3543300"/>
          <p14:tracePt t="3589" x="4324350" y="3460750"/>
          <p14:tracePt t="3606" x="4292600" y="3429000"/>
          <p14:tracePt t="3622" x="4273550" y="3409950"/>
          <p14:tracePt t="3639" x="4254500" y="3390900"/>
          <p14:tracePt t="3655" x="4197350" y="3365500"/>
          <p14:tracePt t="3672" x="4070350" y="3308350"/>
          <p14:tracePt t="3689" x="3860800" y="3225800"/>
          <p14:tracePt t="3706" x="3594100" y="3155950"/>
          <p14:tracePt t="3723" x="3206750" y="3060700"/>
          <p14:tracePt t="3739" x="2654300" y="2997200"/>
          <p14:tracePt t="3755" x="2425700" y="2990850"/>
          <p14:tracePt t="3772" x="2336800" y="2990850"/>
          <p14:tracePt t="3789" x="2184400" y="2990850"/>
          <p14:tracePt t="3806" x="2165350" y="2990850"/>
          <p14:tracePt t="3886" x="2159000" y="2990850"/>
          <p14:tracePt t="4708" x="2178050" y="3009900"/>
          <p14:tracePt t="4714" x="2241550" y="3073400"/>
          <p14:tracePt t="4724" x="2336800" y="3136900"/>
          <p14:tracePt t="4734" x="2470150" y="3200400"/>
          <p14:tracePt t="4751" x="2927350" y="3454400"/>
          <p14:tracePt t="4767" x="3670300" y="3752850"/>
          <p14:tracePt t="4784" x="4699000" y="4057650"/>
          <p14:tracePt t="4817" x="6540500" y="4635500"/>
          <p14:tracePt t="4820" x="6826250" y="4730750"/>
          <p14:tracePt t="4851" x="7270750" y="4883150"/>
          <p14:tracePt t="4885" x="7531100" y="4978400"/>
          <p14:tracePt t="4901" x="7569200" y="4978400"/>
          <p14:tracePt t="4917" x="7594600" y="4978400"/>
          <p14:tracePt t="4936" x="7626350" y="4972050"/>
          <p14:tracePt t="4951" x="7651750" y="4959350"/>
          <p14:tracePt t="4967" x="7683500" y="4927600"/>
          <p14:tracePt t="4985" x="7708900" y="4895850"/>
          <p14:tracePt t="5001" x="7740650" y="4851400"/>
          <p14:tracePt t="5017" x="7797800" y="4819650"/>
          <p14:tracePt t="5035" x="7874000" y="4787900"/>
          <p14:tracePt t="5051" x="7893050" y="4787900"/>
          <p14:tracePt t="5068" x="7905750" y="4781550"/>
          <p14:tracePt t="5085" x="7899400" y="4768850"/>
          <p14:tracePt t="5101" x="7854950" y="4743450"/>
          <p14:tracePt t="5118" x="7766050" y="4711700"/>
          <p14:tracePt t="5135" x="7607300" y="4667250"/>
          <p14:tracePt t="5151" x="7397750" y="4641850"/>
          <p14:tracePt t="5168" x="7156450" y="4597400"/>
          <p14:tracePt t="5185" x="6915150" y="4565650"/>
          <p14:tracePt t="5201" x="6731000" y="4527550"/>
          <p14:tracePt t="5218" x="6591300" y="4508500"/>
          <p14:tracePt t="5235" x="6521450" y="4495800"/>
          <p14:tracePt t="5251" x="6477000" y="4495800"/>
          <p14:tracePt t="5268" x="6419850" y="4495800"/>
          <p14:tracePt t="5285" x="6299200" y="4521200"/>
          <p14:tracePt t="5301" x="6134100" y="4559300"/>
          <p14:tracePt t="5305" x="6051550" y="4572000"/>
          <p14:tracePt t="5318" x="5899150" y="4591050"/>
          <p14:tracePt t="5334" x="5822950" y="4597400"/>
          <p14:tracePt t="5352" x="5702300" y="4616450"/>
          <p14:tracePt t="5368" x="5600700" y="4635500"/>
          <p14:tracePt t="5385" x="5594350" y="4635500"/>
          <p14:tracePt t="5401" x="5588000" y="4641850"/>
          <p14:tracePt t="5418" x="5581650" y="4641850"/>
          <p14:tracePt t="5435" x="5581650" y="4648200"/>
          <p14:tracePt t="5452" x="5581650" y="4654550"/>
          <p14:tracePt t="5468" x="5581650" y="4660900"/>
          <p14:tracePt t="5502" x="5581650" y="4648200"/>
          <p14:tracePt t="5518" x="5600700" y="4597400"/>
          <p14:tracePt t="5535" x="5638800" y="4502150"/>
          <p14:tracePt t="5552" x="5676900" y="4375150"/>
          <p14:tracePt t="5570" x="5727700" y="4203700"/>
          <p14:tracePt t="5585" x="5746750" y="4083050"/>
          <p14:tracePt t="5602" x="5746750" y="3968750"/>
          <p14:tracePt t="5618" x="5746750" y="3892550"/>
          <p14:tracePt t="5635" x="5708650" y="3663950"/>
          <p14:tracePt t="5651" x="5676900" y="3543300"/>
          <p14:tracePt t="5668" x="5664200" y="3460750"/>
          <p14:tracePt t="5685" x="5657850" y="3403600"/>
          <p14:tracePt t="5702" x="5657850" y="3359150"/>
          <p14:tracePt t="5719" x="5657850" y="3314700"/>
          <p14:tracePt t="5735" x="5657850" y="3276600"/>
          <p14:tracePt t="5752" x="5657850" y="3232150"/>
          <p14:tracePt t="5768" x="5651500" y="3206750"/>
          <p14:tracePt t="5785" x="5651500" y="3194050"/>
          <p14:tracePt t="5802" x="5632450" y="3136900"/>
          <p14:tracePt t="5819" x="5619750" y="3117850"/>
          <p14:tracePt t="5835" x="5607050" y="3048000"/>
          <p14:tracePt t="5853" x="5556250" y="2940050"/>
          <p14:tracePt t="5868" x="5524500" y="2889250"/>
          <p14:tracePt t="5886" x="5499100" y="2863850"/>
          <p14:tracePt t="5903" x="5480050" y="2857500"/>
          <p14:tracePt t="5919" x="5467350" y="2851150"/>
          <p14:tracePt t="5936" x="5454650" y="2851150"/>
          <p14:tracePt t="5952" x="5448300" y="2851150"/>
          <p14:tracePt t="5969" x="5441950" y="2851150"/>
          <p14:tracePt t="5986" x="5422900" y="2876550"/>
          <p14:tracePt t="6003" x="5378450" y="2959100"/>
          <p14:tracePt t="6019" x="5372100" y="2984500"/>
          <p14:tracePt t="6036" x="5340350" y="3048000"/>
          <p14:tracePt t="6052" x="5308600" y="3111500"/>
          <p14:tracePt t="6069" x="5289550" y="3232150"/>
          <p14:tracePt t="6085" x="5302250" y="3340100"/>
          <p14:tracePt t="6102" x="5308600" y="3390900"/>
          <p14:tracePt t="6120" x="5353050" y="3543300"/>
          <p14:tracePt t="6136" x="5391150" y="3657600"/>
          <p14:tracePt t="6152" x="5422900" y="3727450"/>
          <p14:tracePt t="6169" x="5467350" y="3803650"/>
          <p14:tracePt t="6187" x="5524500" y="3873500"/>
          <p14:tracePt t="6202" x="5594350" y="3943350"/>
          <p14:tracePt t="6219" x="5695950" y="4006850"/>
          <p14:tracePt t="6236" x="5816600" y="4051300"/>
          <p14:tracePt t="6252" x="5924550" y="4083050"/>
          <p14:tracePt t="6269" x="6064250" y="4083050"/>
          <p14:tracePt t="6286" x="6261100" y="4051300"/>
          <p14:tracePt t="6303" x="6330950" y="4019550"/>
          <p14:tracePt t="6308" x="6400800" y="3981450"/>
          <p14:tracePt t="6319" x="6445250" y="3943350"/>
          <p14:tracePt t="6336" x="6540500" y="3848100"/>
          <p14:tracePt t="6352" x="6604000" y="3670300"/>
          <p14:tracePt t="6369" x="6604000" y="3517900"/>
          <p14:tracePt t="6386" x="6591300" y="3429000"/>
          <p14:tracePt t="6402" x="6477000" y="3124200"/>
          <p14:tracePt t="6419" x="6419850" y="2978150"/>
          <p14:tracePt t="6436" x="6350000" y="2876550"/>
          <p14:tracePt t="6453" x="6299200" y="2800350"/>
          <p14:tracePt t="6470" x="6273800" y="2762250"/>
          <p14:tracePt t="6486" x="6254750" y="2743200"/>
          <p14:tracePt t="6503" x="6242050" y="2730500"/>
          <p14:tracePt t="6893" x="6235700" y="2730500"/>
          <p14:tracePt t="6902" x="6229350" y="2730500"/>
          <p14:tracePt t="6919" x="6229350" y="2724150"/>
          <p14:tracePt t="6985" x="6235700" y="2730500"/>
          <p14:tracePt t="6995" x="6273800" y="2743200"/>
          <p14:tracePt t="7003" x="6350000" y="2743200"/>
          <p14:tracePt t="7026" x="6705600" y="2762250"/>
          <p14:tracePt t="7042" x="7150100" y="2800350"/>
          <p14:tracePt t="7059" x="7632700" y="2844800"/>
          <p14:tracePt t="7075" x="8121650" y="2889250"/>
          <p14:tracePt t="7093" x="8788400" y="2927350"/>
          <p14:tracePt t="7109" x="9023350" y="2927350"/>
          <p14:tracePt t="7126" x="9359900" y="2927350"/>
          <p14:tracePt t="7143" x="9899650" y="2794000"/>
          <p14:tracePt t="7159" x="10248900" y="2622550"/>
          <p14:tracePt t="7176" x="10521950" y="2463800"/>
          <p14:tracePt t="7193" x="10693400" y="2374900"/>
          <p14:tracePt t="7209" x="10782300" y="2279650"/>
          <p14:tracePt t="7226" x="10833100" y="2222500"/>
          <p14:tracePt t="7242" x="10871200" y="2171700"/>
          <p14:tracePt t="7259" x="10915650" y="2139950"/>
          <p14:tracePt t="7276" x="10953750" y="2101850"/>
          <p14:tracePt t="7292" x="10979150" y="2057400"/>
          <p14:tracePt t="7309" x="11010900" y="2012950"/>
          <p14:tracePt t="7326" x="11029950" y="1987550"/>
          <p14:tracePt t="7343" x="11049000" y="1962150"/>
          <p14:tracePt t="7359" x="11087100" y="1936750"/>
          <p14:tracePt t="7376" x="11137900" y="1905000"/>
          <p14:tracePt t="7393" x="11163300" y="1885950"/>
          <p14:tracePt t="7410" x="11207750" y="1816100"/>
          <p14:tracePt t="7426" x="11277600" y="1619250"/>
          <p14:tracePt t="7443" x="11277600" y="1498600"/>
          <p14:tracePt t="7459" x="11252200" y="1416050"/>
          <p14:tracePt t="7476" x="11214100" y="1358900"/>
          <p14:tracePt t="7493" x="11144250" y="1320800"/>
          <p14:tracePt t="7510" x="11061700" y="1295400"/>
          <p14:tracePt t="7526" x="10928350" y="1270000"/>
          <p14:tracePt t="7543" x="10788650" y="1257300"/>
          <p14:tracePt t="7560" x="10674350" y="1257300"/>
          <p14:tracePt t="7577" x="10560050" y="1257300"/>
          <p14:tracePt t="7593" x="10439400" y="1257300"/>
          <p14:tracePt t="7610" x="10325100" y="1250950"/>
          <p14:tracePt t="7626" x="10166350" y="1250950"/>
          <p14:tracePt t="7644" x="10128250" y="1244600"/>
          <p14:tracePt t="7660" x="10090150" y="1244600"/>
          <p14:tracePt t="7677" x="10045700" y="1244600"/>
          <p14:tracePt t="7694" x="9988550" y="1244600"/>
          <p14:tracePt t="7710" x="9925050" y="1244600"/>
          <p14:tracePt t="7726" x="9861550" y="1244600"/>
          <p14:tracePt t="7743" x="9798050" y="1244600"/>
          <p14:tracePt t="7760" x="9753600" y="1231900"/>
          <p14:tracePt t="7777" x="9715500" y="1225550"/>
          <p14:tracePt t="7793" x="9696450" y="1225550"/>
          <p14:tracePt t="7810" x="9690100" y="1219200"/>
          <p14:tracePt t="7815" x="9683750" y="1212850"/>
          <p14:tracePt t="7843" x="9677400" y="1206500"/>
          <p14:tracePt t="7860" x="9645650" y="1187450"/>
          <p14:tracePt t="7877" x="9639300" y="1174750"/>
          <p14:tracePt t="7893" x="9613900" y="1155700"/>
          <p14:tracePt t="7911" x="9556750" y="1130300"/>
          <p14:tracePt t="7927" x="9474200" y="1085850"/>
          <p14:tracePt t="7943" x="9347200" y="1047750"/>
          <p14:tracePt t="7960" x="9271000" y="1028700"/>
          <p14:tracePt t="7976" x="9086850" y="990600"/>
          <p14:tracePt t="7995" x="8978900" y="971550"/>
          <p14:tracePt t="8011" x="8909050" y="971550"/>
          <p14:tracePt t="8027" x="8864600" y="971550"/>
          <p14:tracePt t="8043" x="8820150" y="990600"/>
          <p14:tracePt t="8060" x="8763000" y="1022350"/>
          <p14:tracePt t="8076" x="8743950" y="1035050"/>
          <p14:tracePt t="8093" x="8712200" y="1066800"/>
          <p14:tracePt t="8111" x="8655050" y="1136650"/>
          <p14:tracePt t="8127" x="8629650" y="1181100"/>
          <p14:tracePt t="8143" x="8604250" y="1225550"/>
          <p14:tracePt t="8160" x="8604250" y="1250950"/>
          <p14:tracePt t="8177" x="8597900" y="1314450"/>
          <p14:tracePt t="8193" x="8591550" y="1365250"/>
          <p14:tracePt t="8210" x="8591550" y="1416050"/>
          <p14:tracePt t="8227" x="8597900" y="1454150"/>
          <p14:tracePt t="8243" x="8610600" y="1492250"/>
          <p14:tracePt t="8260" x="8623300" y="1524000"/>
          <p14:tracePt t="8277" x="8636000" y="1555750"/>
          <p14:tracePt t="8293" x="8667750" y="1593850"/>
          <p14:tracePt t="8310" x="8680450" y="1619250"/>
          <p14:tracePt t="8315" x="8693150" y="1631950"/>
          <p14:tracePt t="8327" x="8705850" y="1651000"/>
          <p14:tracePt t="8344" x="8763000" y="1701800"/>
          <p14:tracePt t="8360" x="8788400" y="1727200"/>
          <p14:tracePt t="8377" x="8851900" y="1765300"/>
          <p14:tracePt t="8394" x="8928100" y="1797050"/>
          <p14:tracePt t="8410" x="9048750" y="1866900"/>
          <p14:tracePt t="8427" x="9105900" y="1885950"/>
          <p14:tracePt t="8444" x="9131300" y="1898650"/>
          <p14:tracePt t="8460" x="9163050" y="1917700"/>
          <p14:tracePt t="8477" x="9182100" y="1930400"/>
          <p14:tracePt t="8494" x="9201150" y="1936750"/>
          <p14:tracePt t="8511" x="9220200" y="1943100"/>
          <p14:tracePt t="8527" x="9251950" y="1955800"/>
          <p14:tracePt t="8544" x="9296400" y="1974850"/>
          <p14:tracePt t="8561" x="9334500" y="1987550"/>
          <p14:tracePt t="8577" x="9385300" y="2000250"/>
          <p14:tracePt t="8594" x="9467850" y="2019300"/>
          <p14:tracePt t="8611" x="9544050" y="2038350"/>
          <p14:tracePt t="8628" x="9588500" y="2044700"/>
          <p14:tracePt t="8644" x="9594850" y="2051050"/>
          <p14:tracePt t="8660" x="9607550" y="2051050"/>
          <p14:tracePt t="14312" x="9626600" y="2051050"/>
          <p14:tracePt t="14317" x="9645650" y="2051050"/>
          <p14:tracePt t="14382" x="9658350" y="2051050"/>
          <p14:tracePt t="14392" x="9677400" y="2063750"/>
          <p14:tracePt t="14398" x="9696450" y="2082800"/>
          <p14:tracePt t="14408" x="9715500" y="2108200"/>
          <p14:tracePt t="14439" x="9785350" y="2324100"/>
          <p14:tracePt t="14473" x="9874250" y="2717800"/>
          <p14:tracePt t="14506" x="10121900" y="3644900"/>
          <p14:tracePt t="14523" x="10191750" y="4140200"/>
          <p14:tracePt t="14539" x="10248900" y="4533900"/>
          <p14:tracePt t="14556" x="10255250" y="4762500"/>
          <p14:tracePt t="14573" x="10236200" y="4972050"/>
          <p14:tracePt t="14590" x="10217150" y="5016500"/>
          <p14:tracePt t="14606" x="10191750" y="5041900"/>
          <p14:tracePt t="14623" x="10102850" y="5054600"/>
          <p14:tracePt t="14639" x="9956800" y="5029200"/>
          <p14:tracePt t="14656" x="9798050" y="4959350"/>
          <p14:tracePt t="14673" x="9645650" y="4870450"/>
          <p14:tracePt t="14689" x="9550400" y="4730750"/>
          <p14:tracePt t="14706" x="9455150" y="4559300"/>
          <p14:tracePt t="14723" x="9398000" y="4394200"/>
          <p14:tracePt t="14739" x="9353550" y="4216400"/>
          <p14:tracePt t="14756" x="9328150" y="4083050"/>
          <p14:tracePt t="14773" x="9328150" y="4038600"/>
          <p14:tracePt t="14790" x="9328150" y="4019550"/>
          <p14:tracePt t="14806" x="9328150" y="4013200"/>
          <p14:tracePt t="14823" x="9328150" y="4006850"/>
          <p14:tracePt t="14857" x="9220200" y="4032250"/>
          <p14:tracePt t="14873" x="9163050" y="4070350"/>
          <p14:tracePt t="14890" x="9048750" y="4121150"/>
          <p14:tracePt t="14907" x="8978900" y="4197350"/>
          <p14:tracePt t="14923" x="8947150" y="4305300"/>
          <p14:tracePt t="14940" x="8947150" y="4413250"/>
          <p14:tracePt t="14957" x="8959850" y="4470400"/>
          <p14:tracePt t="14973" x="8991600" y="4546600"/>
          <p14:tracePt t="14990" x="9029700" y="4584700"/>
          <p14:tracePt t="15007" x="9074150" y="4635500"/>
          <p14:tracePt t="15023" x="9163050" y="4699000"/>
          <p14:tracePt t="15041" x="9347200" y="4800600"/>
          <p14:tracePt t="15057" x="9480550" y="4870450"/>
          <p14:tracePt t="15073" x="9556750" y="4921250"/>
          <p14:tracePt t="15090" x="9664700" y="4984750"/>
          <p14:tracePt t="15107" x="9823450" y="5060950"/>
          <p14:tracePt t="15124" x="9918700" y="5092700"/>
          <p14:tracePt t="15140" x="10001250" y="5111750"/>
          <p14:tracePt t="15157" x="10071100" y="5111750"/>
          <p14:tracePt t="15173" x="10121900" y="5105400"/>
          <p14:tracePt t="15190" x="10185400" y="5060950"/>
          <p14:tracePt t="15207" x="10287000" y="5010150"/>
          <p14:tracePt t="15223" x="10356850" y="4940300"/>
          <p14:tracePt t="15240" x="10414000" y="4870450"/>
          <p14:tracePt t="15257" x="10458450" y="4781550"/>
          <p14:tracePt t="15274" x="10477500" y="4686300"/>
          <p14:tracePt t="15290" x="10477500" y="4584700"/>
          <p14:tracePt t="15307" x="10452100" y="4451350"/>
          <p14:tracePt t="15323" x="10382250" y="4305300"/>
          <p14:tracePt t="15328" x="10331450" y="4235450"/>
          <p14:tracePt t="15341" x="10160000" y="4044950"/>
          <p14:tracePt t="15357" x="10077450" y="3956050"/>
          <p14:tracePt t="15374" x="9836150" y="3771900"/>
          <p14:tracePt t="15390" x="9505950" y="3600450"/>
          <p14:tracePt t="15407" x="9398000" y="3587750"/>
          <p14:tracePt t="15424" x="9321800" y="3587750"/>
          <p14:tracePt t="15441" x="9264650" y="3638550"/>
          <p14:tracePt t="15457" x="9182100" y="3721100"/>
          <p14:tracePt t="15474" x="9099550" y="3822700"/>
          <p14:tracePt t="15490" x="9042400" y="3905250"/>
          <p14:tracePt t="15507" x="8985250" y="3981450"/>
          <p14:tracePt t="15524" x="8915400" y="4102100"/>
          <p14:tracePt t="15541" x="8864600" y="4178300"/>
          <p14:tracePt t="15557" x="8839200" y="4210050"/>
          <p14:tracePt t="15574" x="8807450" y="4273550"/>
          <p14:tracePt t="15591" x="8801100" y="4381500"/>
          <p14:tracePt t="15607" x="8807450" y="4502150"/>
          <p14:tracePt t="15624" x="8858250" y="4610100"/>
          <p14:tracePt t="15641" x="8864600" y="4667250"/>
          <p14:tracePt t="15657" x="8928100" y="4794250"/>
          <p14:tracePt t="15674" x="8972550" y="4883150"/>
          <p14:tracePt t="15691" x="9017000" y="4984750"/>
          <p14:tracePt t="15707" x="9042400" y="5035550"/>
          <p14:tracePt t="15724" x="9086850" y="5111750"/>
          <p14:tracePt t="15741" x="9131300" y="5168900"/>
          <p14:tracePt t="15758" x="9169400" y="5213350"/>
          <p14:tracePt t="15774" x="9213850" y="5251450"/>
          <p14:tracePt t="15791" x="9251950" y="5289550"/>
          <p14:tracePt t="15807" x="9277350" y="5314950"/>
          <p14:tracePt t="15824" x="9321800" y="5346700"/>
          <p14:tracePt t="15841" x="9328150" y="5359400"/>
          <p14:tracePt t="15858" x="9347200" y="5365750"/>
          <p14:tracePt t="15874" x="9353550" y="5365750"/>
          <p14:tracePt t="16250" x="9359900" y="5365750"/>
          <p14:tracePt t="16255" x="9385300" y="5384800"/>
          <p14:tracePt t="16264" x="9417050" y="5410200"/>
          <p14:tracePt t="16280" x="9474200" y="5435600"/>
          <p14:tracePt t="16296" x="9531350" y="5467350"/>
          <p14:tracePt t="16330" x="9626600" y="5492750"/>
          <p14:tracePt t="16335" x="9652000" y="5492750"/>
          <p14:tracePt t="16364" x="9715500" y="5480050"/>
          <p14:tracePt t="16397" x="9874250" y="5441950"/>
          <p14:tracePt t="16413" x="10045700" y="5416550"/>
          <p14:tracePt t="16430" x="10128250" y="5397500"/>
          <p14:tracePt t="16446" x="10166350" y="5391150"/>
          <p14:tracePt t="16463" x="10229850" y="5365750"/>
          <p14:tracePt t="16480" x="10312400" y="5346700"/>
          <p14:tracePt t="16497" x="10375900" y="5302250"/>
          <p14:tracePt t="16513" x="10439400" y="5276850"/>
          <p14:tracePt t="16530" x="10502900" y="5232400"/>
          <p14:tracePt t="16546" x="10553700" y="5194300"/>
          <p14:tracePt t="16563" x="10598150" y="5149850"/>
          <p14:tracePt t="16580" x="10636250" y="5124450"/>
          <p14:tracePt t="16597" x="10655300" y="5080000"/>
          <p14:tracePt t="16614" x="10674350" y="5029200"/>
          <p14:tracePt t="16630" x="10699750" y="4972050"/>
          <p14:tracePt t="16647" x="10699750" y="4902200"/>
          <p14:tracePt t="16664" x="10706100" y="4819650"/>
          <p14:tracePt t="16681" x="10706100" y="4692650"/>
          <p14:tracePt t="16697" x="10674350" y="4584700"/>
          <p14:tracePt t="16713" x="10642600" y="4483100"/>
          <p14:tracePt t="16731" x="10566400" y="4381500"/>
          <p14:tracePt t="16748" x="10471150" y="4298950"/>
          <p14:tracePt t="16764" x="10382250" y="4248150"/>
          <p14:tracePt t="16780" x="10287000" y="4191000"/>
          <p14:tracePt t="16797" x="10166350" y="4114800"/>
          <p14:tracePt t="16814" x="10071100" y="4057650"/>
          <p14:tracePt t="16830" x="9969500" y="4013200"/>
          <p14:tracePt t="16834" x="9937750" y="4006850"/>
          <p14:tracePt t="16847" x="9886950" y="4000500"/>
          <p14:tracePt t="16864" x="9791700" y="3987800"/>
          <p14:tracePt t="16880" x="9690100" y="3987800"/>
          <p14:tracePt t="16897" x="9588500" y="3987800"/>
          <p14:tracePt t="16914" x="9480550" y="3987800"/>
          <p14:tracePt t="16930" x="9455150" y="3987800"/>
          <p14:tracePt t="16947" x="9410700" y="4000500"/>
          <p14:tracePt t="16964" x="9347200" y="4000500"/>
          <p14:tracePt t="16981" x="9328150" y="4000500"/>
          <p14:tracePt t="16997" x="9290050" y="4006850"/>
          <p14:tracePt t="17014" x="9251950" y="4013200"/>
          <p14:tracePt t="17030" x="9194800" y="4025900"/>
          <p14:tracePt t="17047" x="9144000" y="4032250"/>
          <p14:tracePt t="17064" x="9105900" y="4044950"/>
          <p14:tracePt t="17081" x="9080500" y="4051300"/>
          <p14:tracePt t="17097" x="9067800" y="4064000"/>
          <p14:tracePt t="17115" x="9042400" y="4070350"/>
          <p14:tracePt t="17131" x="9036050" y="4076700"/>
          <p14:tracePt t="17147" x="9023350" y="4083050"/>
          <p14:tracePt t="17165" x="9004300" y="4095750"/>
          <p14:tracePt t="17181" x="8997950" y="4095750"/>
          <p14:tracePt t="17198" x="8991600" y="4108450"/>
          <p14:tracePt t="17216" x="8985250" y="4114800"/>
          <p14:tracePt t="17231" x="8985250" y="4121150"/>
          <p14:tracePt t="17247" x="8978900" y="4127500"/>
          <p14:tracePt t="17264" x="8972550" y="4133850"/>
          <p14:tracePt t="17281" x="8966200" y="4133850"/>
          <p14:tracePt t="17318" x="8959850" y="4133850"/>
          <p14:tracePt t="17332" x="8953500" y="4133850"/>
          <p14:tracePt t="17348" x="8940800" y="4133850"/>
          <p14:tracePt t="17365" x="8934450" y="4133850"/>
          <p14:tracePt t="24769" x="8940800" y="4140200"/>
          <p14:tracePt t="24773" x="8959850" y="4165600"/>
          <p14:tracePt t="24782" x="8991600" y="4178300"/>
          <p14:tracePt t="24796" x="9010650" y="4184650"/>
          <p14:tracePt t="24813" x="9055100" y="4184650"/>
          <p14:tracePt t="24829" x="9080500" y="4159250"/>
          <p14:tracePt t="24846" x="9137650" y="4057650"/>
          <p14:tracePt t="24863" x="9175750" y="3778250"/>
          <p14:tracePt t="24896" x="8890000" y="3327400"/>
          <p14:tracePt t="24930" x="7962900" y="2749550"/>
          <p14:tracePt t="24934" x="7696200" y="2635250"/>
          <p14:tracePt t="24963" x="6965950" y="2489200"/>
          <p14:tracePt t="24980" x="6489700" y="2476500"/>
          <p14:tracePt t="24996" x="5943600" y="2476500"/>
          <p14:tracePt t="25013" x="5200650" y="2508250"/>
          <p14:tracePt t="25029" x="4959350" y="2527300"/>
          <p14:tracePt t="25046" x="4476750" y="2565400"/>
          <p14:tracePt t="25063" x="3892550" y="2590800"/>
          <p14:tracePt t="25079" x="3575050" y="2603500"/>
          <p14:tracePt t="25096" x="3162300" y="2660650"/>
          <p14:tracePt t="25113" x="2647950" y="2717800"/>
          <p14:tracePt t="25130" x="2159000" y="2762250"/>
          <p14:tracePt t="25146" x="1714500" y="2832100"/>
          <p14:tracePt t="25163" x="1276350" y="2946400"/>
          <p14:tracePt t="25180" x="933450" y="3048000"/>
          <p14:tracePt t="25196" x="717550" y="3162300"/>
          <p14:tracePt t="25213" x="577850" y="3263900"/>
          <p14:tracePt t="25230" x="482600" y="3359150"/>
          <p14:tracePt t="25246" x="400050" y="3448050"/>
          <p14:tracePt t="25263" x="349250" y="3536950"/>
          <p14:tracePt t="25280" x="311150" y="3625850"/>
          <p14:tracePt t="25296" x="298450" y="3714750"/>
          <p14:tracePt t="25313" x="298450" y="3740150"/>
          <p14:tracePt t="25330" x="298450" y="3778250"/>
          <p14:tracePt t="25346" x="304800" y="3822700"/>
          <p14:tracePt t="25363" x="304800" y="3835400"/>
          <p14:tracePt t="25380" x="304800" y="3848100"/>
          <p14:tracePt t="25458" x="304800" y="3854450"/>
          <p14:tracePt t="25494" x="304800" y="3860800"/>
          <p14:tracePt t="25676" x="298450" y="3867150"/>
          <p14:tracePt t="25696" x="292100" y="3867150"/>
          <p14:tracePt t="25701" x="285750" y="3867150"/>
          <p14:tracePt t="25713" x="279400" y="3867150"/>
          <p14:tracePt t="25730" x="266700" y="3873500"/>
          <p14:tracePt t="25747" x="260350" y="38798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525A7-859F-4167-BB53-CD5183FF9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55DA36-FC1F-49E5-BB3B-E919B16BB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6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23"/>
    </mc:Choice>
    <mc:Fallback>
      <p:transition spd="slow" advTm="44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7" x="260350" y="3873500"/>
          <p14:tracePt t="927" x="260350" y="3860800"/>
          <p14:tracePt t="943" x="260350" y="3841750"/>
          <p14:tracePt t="960" x="266700" y="3816350"/>
          <p14:tracePt t="977" x="279400" y="3803650"/>
          <p14:tracePt t="1010" x="279400" y="3797300"/>
          <p14:tracePt t="1437" x="292100" y="3790950"/>
          <p14:tracePt t="1444" x="317500" y="3784600"/>
          <p14:tracePt t="1460" x="393700" y="3765550"/>
          <p14:tracePt t="1477" x="520700" y="3765550"/>
          <p14:tracePt t="1494" x="647700" y="3765550"/>
          <p14:tracePt t="1510" x="742950" y="3765550"/>
          <p14:tracePt t="1527" x="806450" y="3765550"/>
          <p14:tracePt t="1544" x="908050" y="3765550"/>
          <p14:tracePt t="1560" x="1073150" y="3765550"/>
          <p14:tracePt t="1577" x="1428750" y="3752850"/>
          <p14:tracePt t="1595" x="1517650" y="3752850"/>
          <p14:tracePt t="1611" x="1631950" y="3746500"/>
          <p14:tracePt t="1636" x="1676400" y="3746500"/>
          <p14:tracePt t="1644" x="1689100" y="3746500"/>
          <p14:tracePt t="1661" x="1765300" y="3746500"/>
          <p14:tracePt t="1678" x="1930400" y="3746500"/>
          <p14:tracePt t="1694" x="2184400" y="3746500"/>
          <p14:tracePt t="1711" x="2546350" y="3746500"/>
          <p14:tracePt t="1728" x="2927350" y="3765550"/>
          <p14:tracePt t="1744" x="3263900" y="3765550"/>
          <p14:tracePt t="1761" x="3543300" y="3778250"/>
          <p14:tracePt t="1778" x="3898900" y="3752850"/>
          <p14:tracePt t="1794" x="4025900" y="3727450"/>
          <p14:tracePt t="1811" x="4241800" y="3708400"/>
          <p14:tracePt t="1828" x="4527550" y="3657600"/>
          <p14:tracePt t="1844" x="4660900" y="3625850"/>
          <p14:tracePt t="1861" x="4756150" y="3600450"/>
          <p14:tracePt t="1878" x="4800600" y="3594100"/>
          <p14:tracePt t="1894" x="5048250" y="3536950"/>
          <p14:tracePt t="1911" x="5276850" y="3505200"/>
          <p14:tracePt t="1938" x="5848350" y="3429000"/>
          <p14:tracePt t="1944" x="6064250" y="3416300"/>
          <p14:tracePt t="1961" x="6445250" y="3378200"/>
          <p14:tracePt t="1978" x="6813550" y="3327400"/>
          <p14:tracePt t="1995" x="7086600" y="3270250"/>
          <p14:tracePt t="2011" x="7346950" y="3206750"/>
          <p14:tracePt t="2028" x="7581900" y="3111500"/>
          <p14:tracePt t="2045" x="7778750" y="3016250"/>
          <p14:tracePt t="2061" x="7988300" y="2889250"/>
          <p14:tracePt t="2078" x="8032750" y="2825750"/>
          <p14:tracePt t="2094" x="8070850" y="2705100"/>
          <p14:tracePt t="2111" x="8070850" y="2565400"/>
          <p14:tracePt t="2128" x="7924800" y="2286000"/>
          <p14:tracePt t="2145" x="7702550" y="2070100"/>
          <p14:tracePt t="2162" x="7435850" y="1892300"/>
          <p14:tracePt t="2178" x="7188200" y="1758950"/>
          <p14:tracePt t="2195" x="6978650" y="1708150"/>
          <p14:tracePt t="2211" x="6775450" y="1682750"/>
          <p14:tracePt t="2235" x="6470650" y="1676400"/>
          <p14:tracePt t="2245" x="6369050" y="1676400"/>
          <p14:tracePt t="2262" x="6064250" y="1657350"/>
          <p14:tracePt t="2278" x="5962650" y="1644650"/>
          <p14:tracePt t="2295" x="5822950" y="1644650"/>
          <p14:tracePt t="2311" x="5695950" y="1644650"/>
          <p14:tracePt t="2329" x="5486400" y="1644650"/>
          <p14:tracePt t="2345" x="5334000" y="1644650"/>
          <p14:tracePt t="2362" x="5257800" y="1644650"/>
          <p14:tracePt t="2378" x="4991100" y="1644650"/>
          <p14:tracePt t="2395" x="4889500" y="1644650"/>
          <p14:tracePt t="2412" x="4832350" y="1644650"/>
          <p14:tracePt t="2428" x="4819650" y="1644650"/>
          <p14:tracePt t="2518" x="4813300" y="1644650"/>
          <p14:tracePt t="2545" x="4762500" y="1651000"/>
          <p14:tracePt t="2562" x="4711700" y="1670050"/>
          <p14:tracePt t="2578" x="4565650" y="1676400"/>
          <p14:tracePt t="2598" x="4298950" y="1689100"/>
          <p14:tracePt t="2612" x="4044950" y="1708150"/>
          <p14:tracePt t="2628" x="3695700" y="1720850"/>
          <p14:tracePt t="2645" x="3530600" y="1733550"/>
          <p14:tracePt t="2662" x="3155950" y="1784350"/>
          <p14:tracePt t="2679" x="3009900" y="1822450"/>
          <p14:tracePt t="2695" x="2946400" y="1847850"/>
          <p14:tracePt t="2712" x="2908300" y="1873250"/>
          <p14:tracePt t="2729" x="2870200" y="1885950"/>
          <p14:tracePt t="2745" x="2832100" y="1885950"/>
          <p14:tracePt t="2762" x="2762250" y="1892300"/>
          <p14:tracePt t="2779" x="2686050" y="1924050"/>
          <p14:tracePt t="2796" x="2616200" y="1955800"/>
          <p14:tracePt t="2812" x="2559050" y="1993900"/>
          <p14:tracePt t="2841" x="2540000" y="2012950"/>
          <p14:tracePt t="2863" x="2527300" y="2044700"/>
          <p14:tracePt t="2879" x="2527300" y="2063750"/>
          <p14:tracePt t="2896" x="2520950" y="2089150"/>
          <p14:tracePt t="2912" x="2520950" y="2127250"/>
          <p14:tracePt t="2929" x="2508250" y="2203450"/>
          <p14:tracePt t="2946" x="2495550" y="2298700"/>
          <p14:tracePt t="2962" x="2476500" y="2438400"/>
          <p14:tracePt t="2979" x="2451100" y="2660650"/>
          <p14:tracePt t="2996" x="2444750" y="2921000"/>
          <p14:tracePt t="3012" x="2444750" y="3251200"/>
          <p14:tracePt t="3029" x="2603500" y="4038600"/>
          <p14:tracePt t="3046" x="2698750" y="4305300"/>
          <p14:tracePt t="3062" x="2914650" y="4724400"/>
          <p14:tracePt t="3079" x="3225800" y="5067300"/>
          <p14:tracePt t="3096" x="3829050" y="5486400"/>
          <p14:tracePt t="3113" x="4349750" y="5721350"/>
          <p14:tracePt t="3140" x="5365750" y="5937250"/>
          <p14:tracePt t="3146" x="5759450" y="5969000"/>
          <p14:tracePt t="3163" x="6553200" y="6038850"/>
          <p14:tracePt t="3179" x="7277100" y="6038850"/>
          <p14:tracePt t="3196" x="7848600" y="6038850"/>
          <p14:tracePt t="3213" x="8299450" y="6019800"/>
          <p14:tracePt t="3230" x="8718550" y="5880100"/>
          <p14:tracePt t="3246" x="8807450" y="5829300"/>
          <p14:tracePt t="3263" x="8997950" y="5683250"/>
          <p14:tracePt t="3280" x="9226550" y="5353050"/>
          <p14:tracePt t="3296" x="9391650" y="5054600"/>
          <p14:tracePt t="3313" x="9525000" y="4749800"/>
          <p14:tracePt t="3329" x="9588500" y="4584700"/>
          <p14:tracePt t="3346" x="9740900" y="4216400"/>
          <p14:tracePt t="3363" x="9785350" y="4089400"/>
          <p14:tracePt t="3380" x="9912350" y="3797300"/>
          <p14:tracePt t="3396" x="9950450" y="3625850"/>
          <p14:tracePt t="3426" x="9925050" y="3321050"/>
          <p14:tracePt t="3433" x="9861550" y="3213100"/>
          <p14:tracePt t="3446" x="9683750" y="2959100"/>
          <p14:tracePt t="3463" x="9410700" y="2730500"/>
          <p14:tracePt t="3479" x="9055100" y="2527300"/>
          <p14:tracePt t="3496" x="8661400" y="2330450"/>
          <p14:tracePt t="3513" x="8331200" y="2203450"/>
          <p14:tracePt t="3530" x="7848600" y="2095500"/>
          <p14:tracePt t="3546" x="7715250" y="2082800"/>
          <p14:tracePt t="3563" x="7416800" y="2057400"/>
          <p14:tracePt t="3580" x="6864350" y="2044700"/>
          <p14:tracePt t="3597" x="6286500" y="2032000"/>
          <p14:tracePt t="3613" x="5759450" y="2000250"/>
          <p14:tracePt t="3630" x="5353050" y="1974850"/>
          <p14:tracePt t="3646" x="5060950" y="1962150"/>
          <p14:tracePt t="3663" x="4819650" y="1962150"/>
          <p14:tracePt t="3680" x="4654550" y="1955800"/>
          <p14:tracePt t="3696" x="4572000" y="1955800"/>
          <p14:tracePt t="3713" x="4533900" y="1955800"/>
          <p14:tracePt t="3743" x="4508500" y="1955800"/>
          <p14:tracePt t="3763" x="4502150" y="1955800"/>
          <p14:tracePt t="3780" x="4483100" y="1955800"/>
          <p14:tracePt t="3797" x="4438650" y="1955800"/>
          <p14:tracePt t="3813" x="4400550" y="1955800"/>
          <p14:tracePt t="3830" x="4375150" y="1955800"/>
          <p14:tracePt t="3847" x="4343400" y="1955800"/>
          <p14:tracePt t="3863" x="4311650" y="1955800"/>
          <p14:tracePt t="3880" x="4267200" y="1955800"/>
          <p14:tracePt t="3897" x="4241800" y="1955800"/>
          <p14:tracePt t="3913" x="4210050" y="1962150"/>
          <p14:tracePt t="3930" x="4184650" y="1968500"/>
          <p14:tracePt t="3947" x="4159250" y="1981200"/>
          <p14:tracePt t="3963" x="4133850" y="1987550"/>
          <p14:tracePt t="3980" x="4114800" y="1987550"/>
          <p14:tracePt t="3997" x="4108450" y="1993900"/>
          <p14:tracePt t="12741" x="4114800" y="1993900"/>
          <p14:tracePt t="12761" x="4381500" y="1993900"/>
          <p14:tracePt t="12778" x="4667250" y="2006600"/>
          <p14:tracePt t="12794" x="4864100" y="2076450"/>
          <p14:tracePt t="12827" x="4953000" y="2133600"/>
          <p14:tracePt t="12947" x="4959350" y="2133600"/>
          <p14:tracePt t="12961" x="4978400" y="2133600"/>
          <p14:tracePt t="12978" x="5060950" y="2108200"/>
          <p14:tracePt t="12994" x="5099050" y="2070100"/>
          <p14:tracePt t="13032" x="5099050" y="2063750"/>
          <p14:tracePt t="13044" x="5099050" y="2057400"/>
          <p14:tracePt t="13061" x="5080000" y="2051050"/>
          <p14:tracePt t="13078" x="5048250" y="2032000"/>
          <p14:tracePt t="13111" x="5041900" y="2032000"/>
          <p14:tracePt t="13128" x="5029200" y="2025650"/>
          <p14:tracePt t="13145" x="5010150" y="2006600"/>
          <p14:tracePt t="13161" x="4965700" y="1993900"/>
          <p14:tracePt t="13178" x="4908550" y="1968500"/>
          <p14:tracePt t="13195" x="4845050" y="1949450"/>
          <p14:tracePt t="13211" x="4806950" y="1911350"/>
          <p14:tracePt t="13228" x="4762500" y="1879600"/>
          <p14:tracePt t="13245" x="4730750" y="1841500"/>
          <p14:tracePt t="13261" x="4686300" y="1797050"/>
          <p14:tracePt t="13278" x="4635500" y="1758950"/>
          <p14:tracePt t="13295" x="4533900" y="1682750"/>
          <p14:tracePt t="13311" x="4457700" y="1638300"/>
          <p14:tracePt t="13332" x="4362450" y="1593850"/>
          <p14:tracePt t="13345" x="4324350" y="1568450"/>
          <p14:tracePt t="13362" x="4241800" y="1524000"/>
          <p14:tracePt t="13378" x="4222750" y="1517650"/>
          <p14:tracePt t="13395" x="4184650" y="1504950"/>
          <p14:tracePt t="13411" x="4083050" y="1504950"/>
          <p14:tracePt t="13428" x="3879850" y="1504950"/>
          <p14:tracePt t="13445" x="3613150" y="1504950"/>
          <p14:tracePt t="13462" x="3422650" y="1517650"/>
          <p14:tracePt t="13478" x="3340100" y="1524000"/>
          <p14:tracePt t="13495" x="3308350" y="1536700"/>
          <p14:tracePt t="13512" x="3282950" y="1574800"/>
          <p14:tracePt t="13528" x="3282950" y="1600200"/>
          <p14:tracePt t="13545" x="3282950" y="1670050"/>
          <p14:tracePt t="13562" x="3282950" y="1847850"/>
          <p14:tracePt t="13578" x="3308350" y="1943100"/>
          <p14:tracePt t="13595" x="3384550" y="2108200"/>
          <p14:tracePt t="13612" x="3486150" y="2279650"/>
          <p14:tracePt t="13635" x="3676650" y="2565400"/>
          <p14:tracePt t="13645" x="3740150" y="2660650"/>
          <p14:tracePt t="13662" x="3841750" y="2832100"/>
          <p14:tracePt t="13679" x="3962400" y="3009900"/>
          <p14:tracePt t="13695" x="4114800" y="3213100"/>
          <p14:tracePt t="13712" x="4419600" y="3448050"/>
          <p14:tracePt t="13728" x="4927600" y="3765550"/>
          <p14:tracePt t="13745" x="5702300" y="4108450"/>
          <p14:tracePt t="13762" x="6438900" y="4406900"/>
          <p14:tracePt t="13779" x="7397750" y="4692650"/>
          <p14:tracePt t="13795" x="7861300" y="4749800"/>
          <p14:tracePt t="13812" x="8121650" y="4749800"/>
          <p14:tracePt t="13829" x="8718550" y="4749800"/>
          <p14:tracePt t="13845" x="9740900" y="4502150"/>
          <p14:tracePt t="13862" x="10242550" y="4216400"/>
          <p14:tracePt t="13879" x="10541000" y="3822700"/>
          <p14:tracePt t="13896" x="10655300" y="3359150"/>
          <p14:tracePt t="13901" x="10655300" y="3149600"/>
          <p14:tracePt t="13912" x="10629900" y="2882900"/>
          <p14:tracePt t="13939" x="10325100" y="2216150"/>
          <p14:tracePt t="13947" x="10198100" y="2038350"/>
          <p14:tracePt t="13962" x="9791700" y="1708150"/>
          <p14:tracePt t="13979" x="9359900" y="1536700"/>
          <p14:tracePt t="13996" x="8610600" y="1416050"/>
          <p14:tracePt t="14012" x="8070850" y="1416050"/>
          <p14:tracePt t="14029" x="7785100" y="1416050"/>
          <p14:tracePt t="14045" x="7137400" y="1416050"/>
          <p14:tracePt t="14062" x="6184900" y="1473200"/>
          <p14:tracePt t="14079" x="5581650" y="1587500"/>
          <p14:tracePt t="14096" x="5067300" y="1803400"/>
          <p14:tracePt t="14113" x="4800600" y="1911350"/>
          <p14:tracePt t="14129" x="4305300" y="2171700"/>
          <p14:tracePt t="14146" x="4070350" y="2317750"/>
          <p14:tracePt t="14162" x="3867150" y="2444750"/>
          <p14:tracePt t="14179" x="3714750" y="2571750"/>
          <p14:tracePt t="14196" x="3600450" y="2743200"/>
          <p14:tracePt t="14213" x="3549650" y="2978150"/>
          <p14:tracePt t="14238" x="3556000" y="3435350"/>
          <p14:tracePt t="14246" x="3581400" y="3606800"/>
          <p14:tracePt t="14263" x="3619500" y="3873500"/>
          <p14:tracePt t="14279" x="3689350" y="4121150"/>
          <p14:tracePt t="14296" x="3917950" y="4451350"/>
          <p14:tracePt t="14313" x="4013200" y="4546600"/>
          <p14:tracePt t="14329" x="4343400" y="4794250"/>
          <p14:tracePt t="14346" x="5111750" y="5175250"/>
          <p14:tracePt t="14363" x="5695950" y="5302250"/>
          <p14:tracePt t="14380" x="6153150" y="5327650"/>
          <p14:tracePt t="14397" x="6642100" y="5327650"/>
          <p14:tracePt t="14413" x="7092950" y="5264150"/>
          <p14:tracePt t="14430" x="7562850" y="5118100"/>
          <p14:tracePt t="14446" x="7905750" y="4946650"/>
          <p14:tracePt t="14463" x="8096250" y="4832350"/>
          <p14:tracePt t="14479" x="8210550" y="4743450"/>
          <p14:tracePt t="14497" x="8261350" y="4667250"/>
          <p14:tracePt t="14513" x="8274050" y="4648200"/>
          <p14:tracePt t="14539" x="8324850" y="4533900"/>
          <p14:tracePt t="14547" x="8331200" y="4495800"/>
          <p14:tracePt t="14563" x="8375650" y="4406900"/>
          <p14:tracePt t="14580" x="8445500" y="4267200"/>
          <p14:tracePt t="14596" x="8521700" y="4121150"/>
          <p14:tracePt t="14613" x="8604250" y="3943350"/>
          <p14:tracePt t="14630" x="8699500" y="3733800"/>
          <p14:tracePt t="14646" x="8782050" y="3524250"/>
          <p14:tracePt t="14663" x="8845550" y="3276600"/>
          <p14:tracePt t="14680" x="8845550" y="3003550"/>
          <p14:tracePt t="14696" x="8763000" y="2736850"/>
          <p14:tracePt t="14713" x="8553450" y="2463800"/>
          <p14:tracePt t="14730" x="8229600" y="2222500"/>
          <p14:tracePt t="14747" x="7759700" y="1993900"/>
          <p14:tracePt t="14763" x="7302500" y="1822450"/>
          <p14:tracePt t="14780" x="6889750" y="1695450"/>
          <p14:tracePt t="14796" x="6807200" y="1682750"/>
          <p14:tracePt t="14813" x="6673850" y="1657350"/>
          <p14:tracePt t="14839" x="6623050" y="1657350"/>
          <p14:tracePt t="14847" x="6591300" y="1657350"/>
          <p14:tracePt t="14863" x="6565900" y="1663700"/>
          <p14:tracePt t="14880" x="6534150" y="1676400"/>
          <p14:tracePt t="14897" x="6508750" y="1682750"/>
          <p14:tracePt t="14902" x="6502400" y="1689100"/>
          <p14:tracePt t="14913" x="6496050" y="1689100"/>
          <p14:tracePt t="14930" x="6489700" y="1695450"/>
          <p14:tracePt t="14947" x="6483350" y="1695450"/>
          <p14:tracePt t="15041" x="6483350" y="1701800"/>
          <p14:tracePt t="15047" x="6464300" y="1708150"/>
          <p14:tracePt t="15063" x="6426200" y="1746250"/>
          <p14:tracePt t="15080" x="6381750" y="1771650"/>
          <p14:tracePt t="15098" x="6165850" y="1866900"/>
          <p14:tracePt t="15113" x="5930900" y="1917700"/>
          <p14:tracePt t="15138" x="5365750" y="1981200"/>
          <p14:tracePt t="15147" x="5156200" y="1993900"/>
          <p14:tracePt t="15164" x="4800600" y="2019300"/>
          <p14:tracePt t="15180" x="4559300" y="2032000"/>
          <p14:tracePt t="15197" x="4356100" y="2051050"/>
          <p14:tracePt t="15214" x="4210050" y="2070100"/>
          <p14:tracePt t="15230" x="4089400" y="2108200"/>
          <p14:tracePt t="15247" x="3956050" y="2165350"/>
          <p14:tracePt t="15264" x="3733800" y="2286000"/>
          <p14:tracePt t="15280" x="3676650" y="2324100"/>
          <p14:tracePt t="15297" x="3587750" y="2374900"/>
          <p14:tracePt t="15315" x="3511550" y="2451100"/>
          <p14:tracePt t="15331" x="3479800" y="2520950"/>
          <p14:tracePt t="15347" x="3441700" y="2584450"/>
          <p14:tracePt t="15364" x="3429000" y="2622550"/>
          <p14:tracePt t="15380" x="3416300" y="2647950"/>
          <p14:tracePt t="15397" x="3416300" y="2660650"/>
          <p14:tracePt t="15414" x="3409950" y="2673350"/>
          <p14:tracePt t="15447" x="3403600" y="2679700"/>
          <p14:tracePt t="18865" x="3397250" y="2679700"/>
          <p14:tracePt t="18881" x="3378200" y="2673350"/>
          <p14:tracePt t="18898" x="3333750" y="2641600"/>
          <p14:tracePt t="18915" x="3302000" y="2635250"/>
          <p14:tracePt t="18981" x="3295650" y="2635250"/>
          <p14:tracePt t="19015" x="3270250" y="2622550"/>
          <p14:tracePt t="19048" x="3244850" y="2622550"/>
          <p14:tracePt t="19065" x="3238500" y="2622550"/>
          <p14:tracePt t="19082" x="3232150" y="2622550"/>
          <p14:tracePt t="19098" x="3225800" y="2616200"/>
          <p14:tracePt t="19115" x="3219450" y="2616200"/>
          <p14:tracePt t="19132" x="3219450" y="2609850"/>
          <p14:tracePt t="23733" x="3219450" y="2603500"/>
          <p14:tracePt t="24009" x="3219450" y="2597150"/>
          <p14:tracePt t="24271" x="3244850" y="2597150"/>
          <p14:tracePt t="24281" x="3263900" y="2597150"/>
          <p14:tracePt t="24308" x="3352800" y="2597150"/>
          <p14:tracePt t="24324" x="3403600" y="2597150"/>
          <p14:tracePt t="24341" x="3448050" y="2597150"/>
          <p14:tracePt t="24358" x="3492500" y="2597150"/>
          <p14:tracePt t="24374" x="3517900" y="2603500"/>
          <p14:tracePt t="24391" x="3530600" y="2603500"/>
          <p14:tracePt t="24408" x="3543300" y="2603500"/>
          <p14:tracePt t="24430" x="3594100" y="2616200"/>
          <p14:tracePt t="24441" x="3625850" y="2635250"/>
          <p14:tracePt t="24458" x="3702050" y="2673350"/>
          <p14:tracePt t="24475" x="3727450" y="2679700"/>
          <p14:tracePt t="24491" x="3746500" y="2686050"/>
          <p14:tracePt t="24508" x="3816350" y="2705100"/>
          <p14:tracePt t="24524" x="3886200" y="2717800"/>
          <p14:tracePt t="24541" x="3981450" y="2724150"/>
          <p14:tracePt t="24558" x="4064000" y="2749550"/>
          <p14:tracePt t="24575" x="4140200" y="2781300"/>
          <p14:tracePt t="24591" x="4197350" y="2800350"/>
          <p14:tracePt t="24608" x="4235450" y="2819400"/>
          <p14:tracePt t="24625" x="4254500" y="2825750"/>
          <p14:tracePt t="24641" x="4273550" y="2832100"/>
          <p14:tracePt t="24658" x="4292600" y="2832100"/>
          <p14:tracePt t="24675" x="4311650" y="2832100"/>
          <p14:tracePt t="24691" x="4324350" y="2832100"/>
          <p14:tracePt t="24708" x="4337050" y="2819400"/>
          <p14:tracePt t="24725" x="4343400" y="2806700"/>
          <p14:tracePt t="24745" x="4356100" y="2800350"/>
          <p14:tracePt t="24758" x="4368800" y="2800350"/>
          <p14:tracePt t="24775" x="4368800" y="2794000"/>
          <p14:tracePt t="24792" x="4375150" y="2787650"/>
          <p14:tracePt t="24808" x="4381500" y="2774950"/>
          <p14:tracePt t="24825" x="4387850" y="2774950"/>
          <p14:tracePt t="24858" x="4387850" y="2768600"/>
          <p14:tracePt t="25281" x="4368800" y="2768600"/>
          <p14:tracePt t="25299" x="4298950" y="2762250"/>
          <p14:tracePt t="25316" x="4267200" y="2736850"/>
          <p14:tracePt t="25337" x="4235450" y="2686050"/>
          <p14:tracePt t="25349" x="4216400" y="2673350"/>
          <p14:tracePt t="25383" x="4146550" y="2603500"/>
          <p14:tracePt t="25416" x="4000500" y="2533650"/>
          <p14:tracePt t="25449" x="3937000" y="2495550"/>
          <p14:tracePt t="25466" x="3898900" y="2470150"/>
          <p14:tracePt t="25483" x="3848100" y="2457450"/>
          <p14:tracePt t="25499" x="3765550" y="2451100"/>
          <p14:tracePt t="25516" x="3663950" y="2451100"/>
          <p14:tracePt t="25533" x="3606800" y="2457450"/>
          <p14:tracePt t="25549" x="3587750" y="24574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EE89-46E5-4881-9D9E-1558F7351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/>
              <a:t>Small CNN</a:t>
            </a:r>
          </a:p>
          <a:p>
            <a:pPr lvl="2"/>
            <a:r>
              <a:rPr lang="en-US" sz="3200" dirty="0"/>
              <a:t>Small CNN-1</a:t>
            </a:r>
          </a:p>
          <a:p>
            <a:pPr lvl="2"/>
            <a:r>
              <a:rPr lang="en-US" sz="3200" dirty="0"/>
              <a:t>Small CNN-2</a:t>
            </a:r>
          </a:p>
          <a:p>
            <a:pPr lvl="1"/>
            <a:r>
              <a:rPr lang="en-US" sz="3600" dirty="0"/>
              <a:t>VGG_16</a:t>
            </a:r>
          </a:p>
          <a:p>
            <a:pPr lvl="2"/>
            <a:r>
              <a:rPr lang="en-US" sz="3200" dirty="0"/>
              <a:t>VGG-1</a:t>
            </a:r>
          </a:p>
          <a:p>
            <a:pPr lvl="2"/>
            <a:r>
              <a:rPr lang="en-US" sz="3200" dirty="0"/>
              <a:t>VGG-2</a:t>
            </a:r>
          </a:p>
          <a:p>
            <a:pPr lvl="1"/>
            <a:r>
              <a:rPr lang="en-US" sz="3600" dirty="0"/>
              <a:t>ResNet50</a:t>
            </a:r>
          </a:p>
          <a:p>
            <a:pPr marL="457200" lvl="1" indent="0">
              <a:buNone/>
            </a:pP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F51F8-95CC-47E7-9663-8A06A3F30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Term Project : PRML- Pavan Gurudath, Spring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9ACDB-AC13-42D6-9A2E-3D31D9368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9E11F-DDE2-43B7-8CE4-DD876A7C9913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FDFE7B-A8AE-4CCB-BC82-F8EB58F1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u="sng" dirty="0"/>
              <a:t>A</a:t>
            </a:r>
            <a:r>
              <a:rPr lang="en-US" b="1" u="sng" dirty="0"/>
              <a:t>PPROACH</a:t>
            </a:r>
            <a:r>
              <a:rPr lang="en-US" b="1" dirty="0"/>
              <a:t>: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93A99E-B040-49DA-9FED-AE82D4B9B2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4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02"/>
    </mc:Choice>
    <mc:Fallback>
      <p:transition spd="slow" advTm="76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9" x="3594100" y="2463800"/>
          <p14:tracePt t="949" x="3613150" y="2463800"/>
          <p14:tracePt t="959" x="3644900" y="2463800"/>
          <p14:tracePt t="965" x="3683000" y="2463800"/>
          <p14:tracePt t="979" x="3721100" y="2463800"/>
          <p14:tracePt t="996" x="3797300" y="2463800"/>
          <p14:tracePt t="1012" x="3848100" y="2451100"/>
          <p14:tracePt t="1046" x="3898900" y="2451100"/>
          <p14:tracePt t="1079" x="3905250" y="2451100"/>
          <p14:tracePt t="1112" x="3911600" y="2451100"/>
          <p14:tracePt t="1201" x="3917950" y="2451100"/>
          <p14:tracePt t="1207" x="3924300" y="2451100"/>
          <p14:tracePt t="1217" x="3930650" y="2451100"/>
          <p14:tracePt t="1229" x="3943350" y="2451100"/>
          <p14:tracePt t="1246" x="3949700" y="2451100"/>
          <p14:tracePt t="3941" x="3949700" y="2432050"/>
          <p14:tracePt t="3965" x="3949700" y="2425700"/>
          <p14:tracePt t="3971" x="3943350" y="2425700"/>
          <p14:tracePt t="9586" x="3943350" y="2419350"/>
          <p14:tracePt t="9597" x="3943350" y="2393950"/>
          <p14:tracePt t="9601" x="3943350" y="2381250"/>
          <p14:tracePt t="9612" x="3943350" y="2368550"/>
          <p14:tracePt t="9629" x="3943350" y="2362200"/>
          <p14:tracePt t="9645" x="3943350" y="2355850"/>
          <p14:tracePt t="9666" x="3943350" y="2349500"/>
          <p14:tracePt t="9696" x="3943350" y="2343150"/>
          <p14:tracePt t="17550" x="3956050" y="2336800"/>
          <p14:tracePt t="17560" x="4032250" y="2292350"/>
          <p14:tracePt t="17570" x="4152900" y="2235200"/>
          <p14:tracePt t="17575" x="4273550" y="2171700"/>
          <p14:tracePt t="17592" x="4635500" y="2012950"/>
          <p14:tracePt t="17609" x="5092700" y="1835150"/>
          <p14:tracePt t="17626" x="5441950" y="1701800"/>
          <p14:tracePt t="17659" x="5638800" y="1625600"/>
          <p14:tracePt t="17726" x="5613400" y="1600200"/>
          <p14:tracePt t="17742" x="5581650" y="1574800"/>
          <p14:tracePt t="17759" x="5537200" y="1549400"/>
          <p14:tracePt t="17776" x="5530850" y="1543050"/>
          <p14:tracePt t="17792" x="5524500" y="1536700"/>
          <p14:tracePt t="17827" x="5524500" y="1530350"/>
          <p14:tracePt t="17842" x="5524500" y="1524000"/>
          <p14:tracePt t="17859" x="5543550" y="1511300"/>
          <p14:tracePt t="17876" x="5575300" y="1504950"/>
          <p14:tracePt t="17892" x="5626100" y="1498600"/>
          <p14:tracePt t="17909" x="5683250" y="1492250"/>
          <p14:tracePt t="17926" x="5715000" y="1479550"/>
          <p14:tracePt t="17942" x="5734050" y="1473200"/>
          <p14:tracePt t="17976" x="5734050" y="1466850"/>
          <p14:tracePt t="17992" x="5740400" y="1454150"/>
          <p14:tracePt t="18026" x="5734050" y="1441450"/>
          <p14:tracePt t="18044" x="5657850" y="1397000"/>
          <p14:tracePt t="18059" x="5549900" y="1358900"/>
          <p14:tracePt t="18076" x="5378450" y="1327150"/>
          <p14:tracePt t="18093" x="5213350" y="1320800"/>
          <p14:tracePt t="18109" x="5048250" y="1320800"/>
          <p14:tracePt t="18126" x="4857750" y="1320800"/>
          <p14:tracePt t="18143" x="4679950" y="1308100"/>
          <p14:tracePt t="18159" x="4546600" y="1301750"/>
          <p14:tracePt t="18176" x="4508500" y="1282700"/>
          <p14:tracePt t="18193" x="4483100" y="1270000"/>
          <p14:tracePt t="18209" x="4470400" y="1270000"/>
          <p14:tracePt t="18226" x="4464050" y="1263650"/>
          <p14:tracePt t="18243" x="4457700" y="1257300"/>
          <p14:tracePt t="18326" x="4457700" y="1263650"/>
          <p14:tracePt t="18343" x="4457700" y="1270000"/>
          <p14:tracePt t="18357" x="4457700" y="1276350"/>
          <p14:tracePt t="18366" x="4464050" y="1289050"/>
          <p14:tracePt t="18377" x="4464050" y="1295400"/>
          <p14:tracePt t="18393" x="4483100" y="1320800"/>
          <p14:tracePt t="18409" x="4495800" y="1339850"/>
          <p14:tracePt t="18427" x="4508500" y="1352550"/>
          <p14:tracePt t="18443" x="4514850" y="1358900"/>
          <p14:tracePt t="18477" x="4521200" y="1358900"/>
          <p14:tracePt t="18584" x="4527550" y="1365250"/>
          <p14:tracePt t="18594" x="4533900" y="1371600"/>
          <p14:tracePt t="18598" x="4546600" y="1371600"/>
          <p14:tracePt t="18610" x="4552950" y="1377950"/>
          <p14:tracePt t="18627" x="4578350" y="1384300"/>
          <p14:tracePt t="18643" x="4610100" y="1390650"/>
          <p14:tracePt t="18660" x="4654550" y="1397000"/>
          <p14:tracePt t="18676" x="4705350" y="1409700"/>
          <p14:tracePt t="18693" x="4762500" y="1409700"/>
          <p14:tracePt t="18710" x="4819650" y="1422400"/>
          <p14:tracePt t="18727" x="4895850" y="1428750"/>
          <p14:tracePt t="18743" x="5054600" y="1435100"/>
          <p14:tracePt t="18760" x="5168900" y="1435100"/>
          <p14:tracePt t="18777" x="5232400" y="1435100"/>
          <p14:tracePt t="18793" x="5429250" y="1447800"/>
          <p14:tracePt t="18810" x="5530850" y="1454150"/>
          <p14:tracePt t="18827" x="5613400" y="1454150"/>
          <p14:tracePt t="18844" x="5657850" y="1454150"/>
          <p14:tracePt t="18860" x="5683250" y="1454150"/>
          <p14:tracePt t="18877" x="5689600" y="1454150"/>
          <p14:tracePt t="18922" x="5664200" y="1454150"/>
          <p14:tracePt t="18932" x="5600700" y="1454150"/>
          <p14:tracePt t="18943" x="5499100" y="1454150"/>
          <p14:tracePt t="18960" x="5245100" y="1454150"/>
          <p14:tracePt t="18977" x="4946650" y="1435100"/>
          <p14:tracePt t="18994" x="4718050" y="1435100"/>
          <p14:tracePt t="19011" x="4451350" y="1428750"/>
          <p14:tracePt t="19027" x="4305300" y="1416050"/>
          <p14:tracePt t="19043" x="4121150" y="1416050"/>
          <p14:tracePt t="19060" x="4019550" y="1416050"/>
          <p14:tracePt t="19077" x="3727450" y="1416050"/>
          <p14:tracePt t="19094" x="3511550" y="1435100"/>
          <p14:tracePt t="19110" x="3302000" y="1454150"/>
          <p14:tracePt t="19127" x="3124200" y="1473200"/>
          <p14:tracePt t="19144" x="2990850" y="1504950"/>
          <p14:tracePt t="19160" x="2857500" y="1530350"/>
          <p14:tracePt t="19177" x="2717800" y="1562100"/>
          <p14:tracePt t="19194" x="2571750" y="1587500"/>
          <p14:tracePt t="19210" x="2489200" y="1593850"/>
          <p14:tracePt t="19227" x="2438400" y="1606550"/>
          <p14:tracePt t="19244" x="2432050" y="1606550"/>
          <p14:tracePt t="19728" x="2400300" y="1606550"/>
          <p14:tracePt t="19739" x="2343150" y="1574800"/>
          <p14:tracePt t="19749" x="2305050" y="1562100"/>
          <p14:tracePt t="19754" x="2247900" y="1543050"/>
          <p14:tracePt t="19770" x="2133600" y="1536700"/>
          <p14:tracePt t="19787" x="1987550" y="1524000"/>
          <p14:tracePt t="19803" x="1847850" y="1524000"/>
          <p14:tracePt t="19837" x="1612900" y="1536700"/>
          <p14:tracePt t="19870" x="1504950" y="1555750"/>
          <p14:tracePt t="19903" x="1403350" y="1581150"/>
          <p14:tracePt t="19920" x="1358900" y="1612900"/>
          <p14:tracePt t="19937" x="1314450" y="1625600"/>
          <p14:tracePt t="19953" x="1289050" y="1638300"/>
          <p14:tracePt t="19970" x="1263650" y="1651000"/>
          <p14:tracePt t="19987" x="1257300" y="1657350"/>
          <p14:tracePt t="20004" x="1250950" y="1663700"/>
          <p14:tracePt t="20021" x="1238250" y="1670050"/>
          <p14:tracePt t="20037" x="1231900" y="1670050"/>
          <p14:tracePt t="20288" x="1225550" y="1670050"/>
          <p14:tracePt t="23436" x="1219200" y="1670050"/>
          <p14:tracePt t="30260" x="1250950" y="1695450"/>
          <p14:tracePt t="30271" x="1263650" y="1701800"/>
          <p14:tracePt t="30275" x="1276350" y="1708150"/>
          <p14:tracePt t="30286" x="1282700" y="1714500"/>
          <p14:tracePt t="30302" x="1308100" y="1727200"/>
          <p14:tracePt t="30319" x="1327150" y="1739900"/>
          <p14:tracePt t="30336" x="1339850" y="1746250"/>
          <p14:tracePt t="30352" x="1377950" y="1771650"/>
          <p14:tracePt t="30386" x="1543050" y="1822450"/>
          <p14:tracePt t="30419" x="2051050" y="1974850"/>
          <p14:tracePt t="30452" x="2489200" y="2101850"/>
          <p14:tracePt t="30469" x="2730500" y="2165350"/>
          <p14:tracePt t="30488" x="2882900" y="2216150"/>
          <p14:tracePt t="30502" x="2933700" y="2235200"/>
          <p14:tracePt t="30519" x="2959100" y="2241550"/>
          <p14:tracePt t="30536" x="2965450" y="2241550"/>
          <p14:tracePt t="30553" x="2978150" y="2241550"/>
          <p14:tracePt t="30586" x="2984500" y="2241550"/>
          <p14:tracePt t="30608" x="2965450" y="2228850"/>
          <p14:tracePt t="30619" x="2952750" y="2222500"/>
          <p14:tracePt t="30636" x="2940050" y="2216150"/>
          <p14:tracePt t="30653" x="2933700" y="2209800"/>
          <p14:tracePt t="30669" x="2914650" y="2203450"/>
          <p14:tracePt t="30686" x="2895600" y="2190750"/>
          <p14:tracePt t="30704" x="2870200" y="2159000"/>
          <p14:tracePt t="30719" x="2844800" y="2114550"/>
          <p14:tracePt t="30736" x="2832100" y="2101850"/>
          <p14:tracePt t="30753" x="2813050" y="2070100"/>
          <p14:tracePt t="30769" x="2813050" y="2063750"/>
          <p14:tracePt t="30803" x="2806700" y="2057400"/>
          <p14:tracePt t="30819" x="2806700" y="2044700"/>
          <p14:tracePt t="30836" x="2806700" y="2032000"/>
          <p14:tracePt t="30853" x="2813050" y="2025650"/>
          <p14:tracePt t="30869" x="2825750" y="2025650"/>
          <p14:tracePt t="30887" x="2870200" y="2038350"/>
          <p14:tracePt t="30903" x="2952750" y="2051050"/>
          <p14:tracePt t="30920" x="3117850" y="2108200"/>
          <p14:tracePt t="30937" x="3149600" y="2133600"/>
          <p14:tracePt t="30953" x="3194050" y="2171700"/>
          <p14:tracePt t="30970" x="3270250" y="2228850"/>
          <p14:tracePt t="30987" x="3321050" y="2260600"/>
          <p14:tracePt t="31003" x="3359150" y="2279650"/>
          <p14:tracePt t="31019" x="3390900" y="2311400"/>
          <p14:tracePt t="31036" x="3435350" y="2343150"/>
          <p14:tracePt t="31053" x="3473450" y="2381250"/>
          <p14:tracePt t="31070" x="3486150" y="2400300"/>
          <p14:tracePt t="31103" x="3492500" y="2400300"/>
          <p14:tracePt t="31122" x="3486150" y="2400300"/>
          <p14:tracePt t="31137" x="3460750" y="2387600"/>
          <p14:tracePt t="31154" x="3359150" y="2324100"/>
          <p14:tracePt t="31170" x="3136900" y="2247900"/>
          <p14:tracePt t="31187" x="2686050" y="2190750"/>
          <p14:tracePt t="31203" x="2444750" y="2190750"/>
          <p14:tracePt t="31220" x="2355850" y="2190750"/>
          <p14:tracePt t="31237" x="2273300" y="2203450"/>
          <p14:tracePt t="31253" x="2260600" y="2216150"/>
          <p14:tracePt t="31270" x="2254250" y="2222500"/>
          <p14:tracePt t="31286" x="2247900" y="2235200"/>
          <p14:tracePt t="31305" x="2241550" y="2247900"/>
          <p14:tracePt t="31309" x="2235200" y="2260600"/>
          <p14:tracePt t="31320" x="2235200" y="2273300"/>
          <p14:tracePt t="31337" x="2247900" y="2311400"/>
          <p14:tracePt t="31354" x="2266950" y="2368550"/>
          <p14:tracePt t="31371" x="2298700" y="2413000"/>
          <p14:tracePt t="31387" x="2317750" y="2444750"/>
          <p14:tracePt t="31403" x="2330450" y="2476500"/>
          <p14:tracePt t="31438" x="2330450" y="2489200"/>
          <p14:tracePt t="31453" x="2349500" y="2514600"/>
          <p14:tracePt t="31470" x="2400300" y="2590800"/>
          <p14:tracePt t="31487" x="2482850" y="2692400"/>
          <p14:tracePt t="31503" x="2540000" y="2730500"/>
          <p14:tracePt t="31521" x="2711450" y="2844800"/>
          <p14:tracePt t="31537" x="2825750" y="2895600"/>
          <p14:tracePt t="31553" x="2952750" y="2914650"/>
          <p14:tracePt t="31570" x="3155950" y="2914650"/>
          <p14:tracePt t="31587" x="3409950" y="2914650"/>
          <p14:tracePt t="31603" x="3689350" y="2895600"/>
          <p14:tracePt t="31620" x="3905250" y="2889250"/>
          <p14:tracePt t="31636" x="4032250" y="2889250"/>
          <p14:tracePt t="31653" x="4108450" y="2870200"/>
          <p14:tracePt t="31670" x="4146550" y="2851150"/>
          <p14:tracePt t="31687" x="4159250" y="2838450"/>
          <p14:tracePt t="31704" x="4159250" y="2825750"/>
          <p14:tracePt t="31721" x="4159250" y="2781300"/>
          <p14:tracePt t="31738" x="4146550" y="2755900"/>
          <p14:tracePt t="31754" x="4133850" y="2730500"/>
          <p14:tracePt t="31771" x="4133850" y="2717800"/>
          <p14:tracePt t="31788" x="4133850" y="2711450"/>
          <p14:tracePt t="31821" x="4127500" y="2705100"/>
          <p14:tracePt t="31837" x="4127500" y="2698750"/>
          <p14:tracePt t="31854" x="4127500" y="2692400"/>
          <p14:tracePt t="31871" x="4127500" y="2686050"/>
          <p14:tracePt t="31888" x="4127500" y="2673350"/>
          <p14:tracePt t="32047" x="4127500" y="2667000"/>
          <p14:tracePt t="32116" x="4127500" y="2660650"/>
          <p14:tracePt t="32126" x="4127500" y="2654300"/>
          <p14:tracePt t="32131" x="4133850" y="2647950"/>
          <p14:tracePt t="32157" x="4140200" y="2647950"/>
          <p14:tracePt t="32253" x="4140200" y="2641600"/>
          <p14:tracePt t="32409" x="4140200" y="2635250"/>
          <p14:tracePt t="32423" x="4133850" y="2635250"/>
          <p14:tracePt t="32464" x="4133850" y="2628900"/>
          <p14:tracePt t="32478" x="4127500" y="2628900"/>
          <p14:tracePt t="32519" x="4121150" y="2628900"/>
          <p14:tracePt t="32534" x="4114800" y="2628900"/>
          <p14:tracePt t="32555" x="4114800" y="2622550"/>
          <p14:tracePt t="32600" x="4108450" y="2622550"/>
          <p14:tracePt t="32624" x="4108450" y="2616200"/>
          <p14:tracePt t="32634" x="4102100" y="2609850"/>
          <p14:tracePt t="32640" x="4095750" y="2609850"/>
          <p14:tracePt t="32667" x="4089400" y="2609850"/>
          <p14:tracePt t="32681" x="4083050" y="2603500"/>
          <p14:tracePt t="32707" x="4083050" y="2597150"/>
          <p14:tracePt t="32717" x="4076700" y="2597150"/>
          <p14:tracePt t="32737" x="4070350" y="2597150"/>
          <p14:tracePt t="32922" x="4064000" y="2597150"/>
          <p14:tracePt t="32933" x="4057650" y="2597150"/>
          <p14:tracePt t="32938" x="4044950" y="2597150"/>
          <p14:tracePt t="32948" x="4038600" y="2603500"/>
          <p14:tracePt t="32962" x="4025900" y="2609850"/>
          <p14:tracePt t="32977" x="4019550" y="2609850"/>
          <p14:tracePt t="35314" x="4013200" y="2609850"/>
          <p14:tracePt t="35324" x="3987800" y="2603500"/>
          <p14:tracePt t="35334" x="3968750" y="2590800"/>
          <p14:tracePt t="35350" x="3905250" y="2559050"/>
          <p14:tracePt t="35367" x="3860800" y="2527300"/>
          <p14:tracePt t="35384" x="3829050" y="2514600"/>
          <p14:tracePt t="35400" x="3784600" y="2495550"/>
          <p14:tracePt t="35434" x="3689350" y="2374900"/>
          <p14:tracePt t="35467" x="3581400" y="2330450"/>
          <p14:tracePt t="35500" x="3130550" y="2235200"/>
          <p14:tracePt t="35517" x="3060700" y="2209800"/>
          <p14:tracePt t="35534" x="2921000" y="2146300"/>
          <p14:tracePt t="35551" x="2857500" y="2133600"/>
          <p14:tracePt t="35567" x="2762250" y="2101850"/>
          <p14:tracePt t="35584" x="2641600" y="2089150"/>
          <p14:tracePt t="35601" x="2559050" y="2063750"/>
          <p14:tracePt t="35617" x="2508250" y="2051050"/>
          <p14:tracePt t="35634" x="2457450" y="2032000"/>
          <p14:tracePt t="35651" x="2419350" y="2019300"/>
          <p14:tracePt t="35667" x="2355850" y="2019300"/>
          <p14:tracePt t="35684" x="2247900" y="2051050"/>
          <p14:tracePt t="35701" x="1993900" y="2139950"/>
          <p14:tracePt t="35717" x="1943100" y="2159000"/>
          <p14:tracePt t="35734" x="1866900" y="2203450"/>
          <p14:tracePt t="35751" x="1784350" y="2247900"/>
          <p14:tracePt t="35767" x="1708150" y="2286000"/>
          <p14:tracePt t="35784" x="1638300" y="2349500"/>
          <p14:tracePt t="35801" x="1593850" y="2393950"/>
          <p14:tracePt t="35817" x="1581150" y="2451100"/>
          <p14:tracePt t="35834" x="1619250" y="2546350"/>
          <p14:tracePt t="35851" x="1714500" y="2641600"/>
          <p14:tracePt t="35868" x="1854200" y="2724150"/>
          <p14:tracePt t="35884" x="2076450" y="2794000"/>
          <p14:tracePt t="35901" x="2343150" y="2806700"/>
          <p14:tracePt t="35918" x="2806700" y="2781300"/>
          <p14:tracePt t="35934" x="3365500" y="2660650"/>
          <p14:tracePt t="35951" x="3860800" y="2489200"/>
          <p14:tracePt t="35967" x="4159250" y="2336800"/>
          <p14:tracePt t="35984" x="4171950" y="2292350"/>
          <p14:tracePt t="36001" x="4171950" y="2279650"/>
          <p14:tracePt t="36018" x="4127500" y="2241550"/>
          <p14:tracePt t="36034" x="3917950" y="2114550"/>
          <p14:tracePt t="36051" x="3695700" y="2038350"/>
          <p14:tracePt t="36068" x="3390900" y="2006600"/>
          <p14:tracePt t="36084" x="3022600" y="2006600"/>
          <p14:tracePt t="36101" x="2762250" y="2019300"/>
          <p14:tracePt t="36118" x="2622550" y="2070100"/>
          <p14:tracePt t="36134" x="2559050" y="2101850"/>
          <p14:tracePt t="36151" x="2527300" y="2133600"/>
          <p14:tracePt t="36168" x="2495550" y="2165350"/>
          <p14:tracePt t="36185" x="2470150" y="2197100"/>
          <p14:tracePt t="36201" x="2470150" y="2203450"/>
          <p14:tracePt t="36236" x="2489200" y="2203450"/>
          <p14:tracePt t="36251" x="2565400" y="2203450"/>
          <p14:tracePt t="36268" x="2705100" y="2203450"/>
          <p14:tracePt t="36286" x="2832100" y="2203450"/>
          <p14:tracePt t="36302" x="2914650" y="2190750"/>
          <p14:tracePt t="36319" x="2940050" y="2190750"/>
          <p14:tracePt t="36625" x="2940050" y="2184400"/>
          <p14:tracePt t="36896" x="2946400" y="2184400"/>
          <p14:tracePt t="36912" x="2946400" y="2178050"/>
          <p14:tracePt t="36923" x="2952750" y="2178050"/>
          <p14:tracePt t="36939" x="2959100" y="2171700"/>
          <p14:tracePt t="36952" x="2959100" y="2165350"/>
          <p14:tracePt t="36962" x="2959100" y="2152650"/>
          <p14:tracePt t="36972" x="2959100" y="2146300"/>
          <p14:tracePt t="36988" x="2952750" y="2127250"/>
          <p14:tracePt t="37021" x="2901950" y="2076450"/>
          <p14:tracePt t="37055" x="2844800" y="2032000"/>
          <p14:tracePt t="37088" x="2781300" y="2019300"/>
          <p14:tracePt t="37122" x="2774950" y="2019300"/>
          <p14:tracePt t="37635" x="2781300" y="2032000"/>
          <p14:tracePt t="37639" x="2781300" y="2038350"/>
          <p14:tracePt t="37648" x="2787650" y="2051050"/>
          <p14:tracePt t="37660" x="2800350" y="2063750"/>
          <p14:tracePt t="37677" x="2857500" y="2095500"/>
          <p14:tracePt t="37694" x="2876550" y="2114550"/>
          <p14:tracePt t="37710" x="2940050" y="2171700"/>
          <p14:tracePt t="37744" x="3124200" y="2336800"/>
          <p14:tracePt t="37777" x="3206750" y="2438400"/>
          <p14:tracePt t="37810" x="3397250" y="2597150"/>
          <p14:tracePt t="37827" x="3492500" y="2647950"/>
          <p14:tracePt t="37843" x="3587750" y="2698750"/>
          <p14:tracePt t="37860" x="3670300" y="2736850"/>
          <p14:tracePt t="37877" x="3714750" y="2762250"/>
          <p14:tracePt t="37894" x="3733800" y="2774950"/>
          <p14:tracePt t="37910" x="3740150" y="2781300"/>
          <p14:tracePt t="37927" x="3752850" y="2787650"/>
          <p14:tracePt t="37943" x="3765550" y="2800350"/>
          <p14:tracePt t="37960" x="3790950" y="2825750"/>
          <p14:tracePt t="37977" x="3797300" y="2825750"/>
          <p14:tracePt t="38012" x="3803650" y="2825750"/>
          <p14:tracePt t="38042" x="3803650" y="2832100"/>
          <p14:tracePt t="38052" x="3810000" y="2832100"/>
          <p14:tracePt t="38078" x="3816350" y="2832100"/>
          <p14:tracePt t="38218" x="3816350" y="2838450"/>
          <p14:tracePt t="38278" x="3816350" y="2832100"/>
          <p14:tracePt t="38284" x="3816350" y="2819400"/>
          <p14:tracePt t="38295" x="3816350" y="2813050"/>
          <p14:tracePt t="38311" x="3816350" y="2787650"/>
          <p14:tracePt t="38327" x="3816350" y="2743200"/>
          <p14:tracePt t="38344" x="3816350" y="2711450"/>
          <p14:tracePt t="38361" x="3810000" y="2686050"/>
          <p14:tracePt t="38366" x="3810000" y="2679700"/>
          <p14:tracePt t="38378" x="3810000" y="2673350"/>
          <p14:tracePt t="38394" x="3810000" y="2667000"/>
          <p14:tracePt t="38440" x="3803650" y="2660650"/>
          <p14:tracePt t="38496" x="3810000" y="2705100"/>
          <p14:tracePt t="38506" x="3829050" y="2768600"/>
          <p14:tracePt t="38511" x="3848100" y="2838450"/>
          <p14:tracePt t="38527" x="3867150" y="2933700"/>
          <p14:tracePt t="38544" x="3886200" y="2978150"/>
          <p14:tracePt t="38561" x="3917950" y="3054350"/>
          <p14:tracePt t="38578" x="3930650" y="3092450"/>
          <p14:tracePt t="38595" x="3943350" y="3105150"/>
          <p14:tracePt t="38684" x="3943350" y="3086100"/>
          <p14:tracePt t="38689" x="3930650" y="3041650"/>
          <p14:tracePt t="38698" x="3917950" y="3016250"/>
          <p14:tracePt t="38711" x="3911600" y="2984500"/>
          <p14:tracePt t="38728" x="3867150" y="2857500"/>
          <p14:tracePt t="38745" x="3835400" y="2781300"/>
          <p14:tracePt t="38761" x="3835400" y="2768600"/>
          <p14:tracePt t="38778" x="3835400" y="2762250"/>
          <p14:tracePt t="38860" x="3835400" y="2768600"/>
          <p14:tracePt t="38864" x="3841750" y="2813050"/>
          <p14:tracePt t="38878" x="3860800" y="2863850"/>
          <p14:tracePt t="38894" x="3886200" y="2965450"/>
          <p14:tracePt t="38911" x="3924300" y="3060700"/>
          <p14:tracePt t="38928" x="3937000" y="3143250"/>
          <p14:tracePt t="38946" x="3956050" y="3257550"/>
          <p14:tracePt t="38961" x="3962400" y="3276600"/>
          <p14:tracePt t="38978" x="3962400" y="3289300"/>
          <p14:tracePt t="38995" x="3962400" y="3295650"/>
          <p14:tracePt t="39062" x="3962400" y="3276600"/>
          <p14:tracePt t="39066" x="3956050" y="3251200"/>
          <p14:tracePt t="39078" x="3949700" y="3225800"/>
          <p14:tracePt t="39095" x="3917950" y="3130550"/>
          <p14:tracePt t="39111" x="3892550" y="3009900"/>
          <p14:tracePt t="39129" x="3873500" y="2889250"/>
          <p14:tracePt t="39145" x="3867150" y="2819400"/>
          <p14:tracePt t="39162" x="3867150" y="2800350"/>
          <p14:tracePt t="39179" x="3873500" y="2794000"/>
          <p14:tracePt t="39195" x="3873500" y="2787650"/>
          <p14:tracePt t="39212" x="3886200" y="2800350"/>
          <p14:tracePt t="39228" x="3930650" y="2863850"/>
          <p14:tracePt t="39245" x="3949700" y="2921000"/>
          <p14:tracePt t="39261" x="3968750" y="2997200"/>
          <p14:tracePt t="39278" x="3994150" y="3086100"/>
          <p14:tracePt t="39295" x="4013200" y="3124200"/>
          <p14:tracePt t="39312" x="4019550" y="3149600"/>
          <p14:tracePt t="39328" x="4025900" y="3175000"/>
          <p14:tracePt t="39345" x="4025900" y="3200400"/>
          <p14:tracePt t="39363" x="4032250" y="3219450"/>
          <p14:tracePt t="39369" x="4032250" y="3225800"/>
          <p14:tracePt t="39400" x="4038600" y="3232150"/>
          <p14:tracePt t="39471" x="4038600" y="3238500"/>
          <p14:tracePt t="42725" x="4025900" y="3232150"/>
          <p14:tracePt t="42734" x="4006850" y="3225800"/>
          <p14:tracePt t="42745" x="3975100" y="3219450"/>
          <p14:tracePt t="42751" x="3937000" y="3219450"/>
          <p14:tracePt t="42767" x="3911600" y="3219450"/>
          <p14:tracePt t="42785" x="3759200" y="3257550"/>
          <p14:tracePt t="42801" x="3638550" y="3282950"/>
          <p14:tracePt t="42834" x="3181350" y="3314700"/>
          <p14:tracePt t="42868" x="2971800" y="3333750"/>
          <p14:tracePt t="42946" x="2946400" y="3340100"/>
          <p14:tracePt t="42952" x="2921000" y="3346450"/>
          <p14:tracePt t="42968" x="2876550" y="3365500"/>
          <p14:tracePt t="42985" x="2755900" y="3371850"/>
          <p14:tracePt t="43001" x="2692400" y="3371850"/>
          <p14:tracePt t="43018" x="2584450" y="3371850"/>
          <p14:tracePt t="43034" x="2406650" y="3359150"/>
          <p14:tracePt t="43052" x="2178050" y="3359150"/>
          <p14:tracePt t="43068" x="1962150" y="3359150"/>
          <p14:tracePt t="43084" x="1835150" y="3371850"/>
          <p14:tracePt t="43101" x="1752600" y="3390900"/>
          <p14:tracePt t="43118" x="1701800" y="3390900"/>
          <p14:tracePt t="43134" x="1651000" y="3390900"/>
          <p14:tracePt t="43151" x="1549400" y="3390900"/>
          <p14:tracePt t="43168" x="1517650" y="3397250"/>
          <p14:tracePt t="43185" x="1454150" y="3403600"/>
          <p14:tracePt t="43201" x="1403350" y="3409950"/>
          <p14:tracePt t="43218" x="1365250" y="3422650"/>
          <p14:tracePt t="43235" x="1346200" y="3435350"/>
          <p14:tracePt t="43252" x="1346200" y="3441700"/>
          <p14:tracePt t="43269" x="1333500" y="3479800"/>
          <p14:tracePt t="43285" x="1333500" y="3498850"/>
          <p14:tracePt t="43302" x="1333500" y="3517900"/>
          <p14:tracePt t="43318" x="1333500" y="3536950"/>
          <p14:tracePt t="43335" x="1333500" y="3543300"/>
          <p14:tracePt t="43352" x="1333500" y="3549650"/>
          <p14:tracePt t="43369" x="1333500" y="3556000"/>
          <p14:tracePt t="43612" x="1333500" y="3562350"/>
          <p14:tracePt t="43623" x="1333500" y="3568700"/>
          <p14:tracePt t="43632" x="1333500" y="3581400"/>
          <p14:tracePt t="43641" x="1339850" y="3606800"/>
          <p14:tracePt t="43674" x="1352550" y="3683000"/>
          <p14:tracePt t="43707" x="1422400" y="3848100"/>
          <p14:tracePt t="43741" x="1631950" y="4083050"/>
          <p14:tracePt t="43757" x="2019300" y="4311650"/>
          <p14:tracePt t="43774" x="2279650" y="4406900"/>
          <p14:tracePt t="43791" x="2806700" y="4495800"/>
          <p14:tracePt t="43807" x="3613150" y="4495800"/>
          <p14:tracePt t="43824" x="3905250" y="4432300"/>
          <p14:tracePt t="43841" x="4064000" y="4362450"/>
          <p14:tracePt t="43858" x="4102100" y="4330700"/>
          <p14:tracePt t="43862" x="4133850" y="4292600"/>
          <p14:tracePt t="43874" x="4171950" y="4241800"/>
          <p14:tracePt t="43891" x="4191000" y="4191000"/>
          <p14:tracePt t="43908" x="4191000" y="4133850"/>
          <p14:tracePt t="43924" x="4165600" y="4089400"/>
          <p14:tracePt t="43941" x="4108450" y="4044950"/>
          <p14:tracePt t="43957" x="4019550" y="3981450"/>
          <p14:tracePt t="43974" x="3943350" y="3937000"/>
          <p14:tracePt t="43991" x="3829050" y="3892550"/>
          <p14:tracePt t="44008" x="3657600" y="3841750"/>
          <p14:tracePt t="44024" x="3429000" y="3765550"/>
          <p14:tracePt t="44041" x="3130550" y="3695700"/>
          <p14:tracePt t="44058" x="3035300" y="3663950"/>
          <p14:tracePt t="44075" x="2749550" y="3568700"/>
          <p14:tracePt t="44092" x="2590800" y="3536950"/>
          <p14:tracePt t="44108" x="2495550" y="3530600"/>
          <p14:tracePt t="44125" x="2451100" y="3530600"/>
          <p14:tracePt t="44141" x="2425700" y="3530600"/>
          <p14:tracePt t="44158" x="2400300" y="3530600"/>
          <p14:tracePt t="44175" x="2387600" y="3524250"/>
          <p14:tracePt t="44192" x="2381250" y="3524250"/>
          <p14:tracePt t="44208" x="2374900" y="3524250"/>
          <p14:tracePt t="44282" x="2368550" y="3524250"/>
          <p14:tracePt t="44292" x="2362200" y="3524250"/>
          <p14:tracePt t="44303" x="2355850" y="3524250"/>
          <p14:tracePt t="44308" x="2349500" y="3530600"/>
          <p14:tracePt t="44325" x="2330450" y="3543300"/>
          <p14:tracePt t="44341" x="2324100" y="3543300"/>
          <p14:tracePt t="44359" x="2311400" y="3549650"/>
          <p14:tracePt t="44375" x="2305050" y="3549650"/>
          <p14:tracePt t="44391" x="2298700" y="3549650"/>
          <p14:tracePt t="44408" x="2292350" y="3549650"/>
          <p14:tracePt t="44425" x="2286000" y="3549650"/>
          <p14:tracePt t="44444" x="2279650" y="3549650"/>
          <p14:tracePt t="44464" x="2273300" y="3549650"/>
          <p14:tracePt t="44548" x="2266950" y="3549650"/>
          <p14:tracePt t="44567" x="2260600" y="3549650"/>
          <p14:tracePt t="44576" x="2254250" y="3549650"/>
          <p14:tracePt t="45747" x="2260600" y="3581400"/>
          <p14:tracePt t="45751" x="2292350" y="3638550"/>
          <p14:tracePt t="45761" x="2317750" y="3695700"/>
          <p14:tracePt t="45773" x="2330450" y="3740150"/>
          <p14:tracePt t="45790" x="2349500" y="3784600"/>
          <p14:tracePt t="45806" x="2349500" y="3790950"/>
          <p14:tracePt t="45822" x="2349500" y="3797300"/>
          <p14:tracePt t="45856" x="2349500" y="3829050"/>
          <p14:tracePt t="45889" x="2349500" y="3848100"/>
          <p14:tracePt t="45922" x="2343150" y="3886200"/>
          <p14:tracePt t="45939" x="2336800" y="3898900"/>
          <p14:tracePt t="45956" x="2330450" y="3898900"/>
          <p14:tracePt t="45989" x="2330450" y="3905250"/>
          <p14:tracePt t="46014" x="2324100" y="3905250"/>
          <p14:tracePt t="46022" x="2317750" y="3905250"/>
          <p14:tracePt t="46039" x="2305050" y="3892550"/>
          <p14:tracePt t="46056" x="2292350" y="3886200"/>
          <p14:tracePt t="46074" x="2286000" y="3886200"/>
          <p14:tracePt t="46089" x="2286000" y="3879850"/>
          <p14:tracePt t="46106" x="2279650" y="3879850"/>
          <p14:tracePt t="46154" x="2273300" y="3873500"/>
          <p14:tracePt t="46164" x="2266950" y="3873500"/>
          <p14:tracePt t="46191" x="2266950" y="3867150"/>
          <p14:tracePt t="46326" x="2273300" y="3867150"/>
          <p14:tracePt t="46336" x="2279650" y="3873500"/>
          <p14:tracePt t="46341" x="2292350" y="3879850"/>
          <p14:tracePt t="46357" x="2311400" y="3892550"/>
          <p14:tracePt t="46373" x="2317750" y="3892550"/>
          <p14:tracePt t="46378" x="2330450" y="3898900"/>
          <p14:tracePt t="46390" x="2330450" y="3905250"/>
          <p14:tracePt t="46407" x="2343150" y="3911600"/>
          <p14:tracePt t="46423" x="2355850" y="3911600"/>
          <p14:tracePt t="46440" x="2381250" y="3917950"/>
          <p14:tracePt t="46457" x="2393950" y="3930650"/>
          <p14:tracePt t="46473" x="2419350" y="3943350"/>
          <p14:tracePt t="46490" x="2457450" y="3956050"/>
          <p14:tracePt t="46507" x="2482850" y="3962400"/>
          <p14:tracePt t="46523" x="2489200" y="3962400"/>
          <p14:tracePt t="46540" x="2495550" y="3962400"/>
          <p14:tracePt t="46648" x="2482850" y="3962400"/>
          <p14:tracePt t="46658" x="2470150" y="3949700"/>
          <p14:tracePt t="46664" x="2457450" y="3943350"/>
          <p14:tracePt t="46674" x="2432050" y="3937000"/>
          <p14:tracePt t="46690" x="2362200" y="3911600"/>
          <p14:tracePt t="46707" x="2305050" y="3905250"/>
          <p14:tracePt t="46723" x="2266950" y="3905250"/>
          <p14:tracePt t="46741" x="2241550" y="3905250"/>
          <p14:tracePt t="46757" x="2203450" y="3905250"/>
          <p14:tracePt t="46774" x="2165350" y="3905250"/>
          <p14:tracePt t="46790" x="2139950" y="3911600"/>
          <p14:tracePt t="46807" x="2108200" y="3924300"/>
          <p14:tracePt t="46824" x="2076450" y="3937000"/>
          <p14:tracePt t="46841" x="2051050" y="3949700"/>
          <p14:tracePt t="46857" x="2032000" y="3962400"/>
          <p14:tracePt t="46861" x="2006600" y="3968750"/>
          <p14:tracePt t="46874" x="1974850" y="3987800"/>
          <p14:tracePt t="46890" x="1873250" y="4044950"/>
          <p14:tracePt t="46907" x="1784350" y="4095750"/>
          <p14:tracePt t="46924" x="1720850" y="4133850"/>
          <p14:tracePt t="46940" x="1651000" y="4184650"/>
          <p14:tracePt t="46957" x="1606550" y="4241800"/>
          <p14:tracePt t="46974" x="1555750" y="4298950"/>
          <p14:tracePt t="46990" x="1536700" y="4349750"/>
          <p14:tracePt t="47007" x="1511300" y="4400550"/>
          <p14:tracePt t="47024" x="1498600" y="4438650"/>
          <p14:tracePt t="47041" x="1492250" y="4483100"/>
          <p14:tracePt t="47057" x="1492250" y="4514850"/>
          <p14:tracePt t="47074" x="1492250" y="4546600"/>
          <p14:tracePt t="47091" x="1549400" y="4635500"/>
          <p14:tracePt t="47108" x="1568450" y="4686300"/>
          <p14:tracePt t="47124" x="1644650" y="4737100"/>
          <p14:tracePt t="47141" x="1758950" y="4775200"/>
          <p14:tracePt t="47158" x="1879600" y="4813300"/>
          <p14:tracePt t="47175" x="2012950" y="4832350"/>
          <p14:tracePt t="47191" x="2165350" y="4832350"/>
          <p14:tracePt t="47208" x="2292350" y="4838700"/>
          <p14:tracePt t="47224" x="2419350" y="4838700"/>
          <p14:tracePt t="47241" x="2546350" y="4838700"/>
          <p14:tracePt t="47258" x="2667000" y="4838700"/>
          <p14:tracePt t="47274" x="2794000" y="4826000"/>
          <p14:tracePt t="47291" x="2901950" y="4800600"/>
          <p14:tracePt t="47307" x="2990850" y="4762500"/>
          <p14:tracePt t="47324" x="3105150" y="4718050"/>
          <p14:tracePt t="47341" x="3143250" y="4692650"/>
          <p14:tracePt t="47358" x="3181350" y="4654550"/>
          <p14:tracePt t="47363" x="3213100" y="4616450"/>
          <p14:tracePt t="47374" x="3213100" y="4597400"/>
          <p14:tracePt t="47391" x="3213100" y="4552950"/>
          <p14:tracePt t="47408" x="3213100" y="4508500"/>
          <p14:tracePt t="47424" x="3213100" y="4476750"/>
          <p14:tracePt t="47441" x="3206750" y="4451350"/>
          <p14:tracePt t="47457" x="3200400" y="4425950"/>
          <p14:tracePt t="47475" x="3187700" y="4394200"/>
          <p14:tracePt t="47491" x="3168650" y="4356100"/>
          <p14:tracePt t="47508" x="3136900" y="4324350"/>
          <p14:tracePt t="47524" x="3073400" y="4286250"/>
          <p14:tracePt t="47541" x="2959100" y="4229100"/>
          <p14:tracePt t="47557" x="2813050" y="4159250"/>
          <p14:tracePt t="47574" x="2660650" y="4108450"/>
          <p14:tracePt t="47591" x="2527300" y="4070350"/>
          <p14:tracePt t="47608" x="2470150" y="4064000"/>
          <p14:tracePt t="47624" x="2432050" y="4064000"/>
          <p14:tracePt t="47642" x="2292350" y="4095750"/>
          <p14:tracePt t="47658" x="2184400" y="4133850"/>
          <p14:tracePt t="47674" x="2070100" y="4178300"/>
          <p14:tracePt t="47691" x="1993900" y="4222750"/>
          <p14:tracePt t="47708" x="1917700" y="4254500"/>
          <p14:tracePt t="47725" x="1866900" y="4292600"/>
          <p14:tracePt t="47741" x="1835150" y="4311650"/>
          <p14:tracePt t="47758" x="1809750" y="4337050"/>
          <p14:tracePt t="47775" x="1790700" y="4375150"/>
          <p14:tracePt t="47792" x="1790700" y="4413250"/>
          <p14:tracePt t="47808" x="1790700" y="4514850"/>
          <p14:tracePt t="47825" x="1790700" y="4559300"/>
          <p14:tracePt t="47841" x="1809750" y="4629150"/>
          <p14:tracePt t="47859" x="1860550" y="4705350"/>
          <p14:tracePt t="47875" x="1898650" y="4768850"/>
          <p14:tracePt t="47891" x="1936750" y="4800600"/>
          <p14:tracePt t="47909" x="1955800" y="4813300"/>
          <p14:tracePt t="47925" x="2012950" y="4845050"/>
          <p14:tracePt t="47942" x="2063750" y="4864100"/>
          <p14:tracePt t="47958" x="2127250" y="4889500"/>
          <p14:tracePt t="47975" x="2184400" y="4914900"/>
          <p14:tracePt t="47992" x="2260600" y="4933950"/>
          <p14:tracePt t="48008" x="2343150" y="4959350"/>
          <p14:tracePt t="48025" x="2425700" y="4984750"/>
          <p14:tracePt t="48041" x="2508250" y="5003800"/>
          <p14:tracePt t="48058" x="2590800" y="5010150"/>
          <p14:tracePt t="48075" x="2736850" y="5022850"/>
          <p14:tracePt t="48092" x="2851150" y="5022850"/>
          <p14:tracePt t="48109" x="2914650" y="5022850"/>
          <p14:tracePt t="48126" x="3073400" y="4997450"/>
          <p14:tracePt t="48142" x="3162300" y="4965700"/>
          <p14:tracePt t="48159" x="3232150" y="4933950"/>
          <p14:tracePt t="48175" x="3308350" y="4889500"/>
          <p14:tracePt t="48192" x="3384550" y="4845050"/>
          <p14:tracePt t="48208" x="3448050" y="4813300"/>
          <p14:tracePt t="48225" x="3486150" y="4781550"/>
          <p14:tracePt t="48242" x="3498850" y="4756150"/>
          <p14:tracePt t="48259" x="3505200" y="4705350"/>
          <p14:tracePt t="48275" x="3505200" y="4641850"/>
          <p14:tracePt t="48292" x="3429000" y="4483100"/>
          <p14:tracePt t="48309" x="3378200" y="4425950"/>
          <p14:tracePt t="48325" x="3162300" y="4235450"/>
          <p14:tracePt t="48342" x="2819400" y="3987800"/>
          <p14:tracePt t="48359" x="2311400" y="3765550"/>
          <p14:tracePt t="48376" x="2152650" y="3746500"/>
          <p14:tracePt t="48393" x="2038350" y="3746500"/>
          <p14:tracePt t="48409" x="1936750" y="3746500"/>
          <p14:tracePt t="48425" x="1885950" y="3752850"/>
          <p14:tracePt t="48442" x="1835150" y="3771900"/>
          <p14:tracePt t="48459" x="1771650" y="3816350"/>
          <p14:tracePt t="48475" x="1695450" y="3860800"/>
          <p14:tracePt t="48493" x="1574800" y="3937000"/>
          <p14:tracePt t="48509" x="1549400" y="3956050"/>
          <p14:tracePt t="48525" x="1530350" y="4032250"/>
          <p14:tracePt t="48542" x="1530350" y="4095750"/>
          <p14:tracePt t="48559" x="1555750" y="4216400"/>
          <p14:tracePt t="48576" x="1587500" y="4318000"/>
          <p14:tracePt t="48592" x="1593850" y="4343400"/>
          <p14:tracePt t="48610" x="1644650" y="4438650"/>
          <p14:tracePt t="48625" x="1676400" y="4521200"/>
          <p14:tracePt t="48642" x="1727200" y="4610100"/>
          <p14:tracePt t="48659" x="1790700" y="4705350"/>
          <p14:tracePt t="48678" x="1866900" y="4781550"/>
          <p14:tracePt t="48692" x="1955800" y="4857750"/>
          <p14:tracePt t="48710" x="2070100" y="4921250"/>
          <p14:tracePt t="48726" x="2203450" y="4978400"/>
          <p14:tracePt t="48742" x="2400300" y="5010150"/>
          <p14:tracePt t="48759" x="2635250" y="5010150"/>
          <p14:tracePt t="48776" x="2863850" y="5010150"/>
          <p14:tracePt t="48793" x="3098800" y="4972050"/>
          <p14:tracePt t="48809" x="3270250" y="4921250"/>
          <p14:tracePt t="48826" x="3441700" y="4851400"/>
          <p14:tracePt t="48843" x="3619500" y="4768850"/>
          <p14:tracePt t="48859" x="3689350" y="4724400"/>
          <p14:tracePt t="48876" x="3702050" y="4711700"/>
          <p14:tracePt t="48892" x="3721100" y="4692650"/>
          <p14:tracePt t="48909" x="3721100" y="4673600"/>
          <p14:tracePt t="48925" x="3721100" y="4654550"/>
          <p14:tracePt t="48942" x="3708400" y="4616450"/>
          <p14:tracePt t="48959" x="3683000" y="4559300"/>
          <p14:tracePt t="48975" x="3663950" y="4502150"/>
          <p14:tracePt t="48992" x="3651250" y="4445000"/>
          <p14:tracePt t="49009" x="3644900" y="4406900"/>
          <p14:tracePt t="49025" x="3638550" y="4375150"/>
          <p14:tracePt t="49043" x="3619500" y="4330700"/>
          <p14:tracePt t="49059" x="3606800" y="4305300"/>
          <p14:tracePt t="49076" x="3594100" y="4298950"/>
          <p14:tracePt t="49093" x="3581400" y="4254500"/>
          <p14:tracePt t="49109" x="3568700" y="4229100"/>
          <p14:tracePt t="49126" x="3562350" y="4210050"/>
          <p14:tracePt t="49143" x="3556000" y="4203700"/>
          <p14:tracePt t="49160" x="3549650" y="4197350"/>
          <p14:tracePt t="49176" x="3549650" y="4191000"/>
          <p14:tracePt t="49193" x="3543300" y="4184650"/>
          <p14:tracePt t="49209" x="3536950" y="4178300"/>
          <p14:tracePt t="49226" x="3536950" y="4171950"/>
          <p14:tracePt t="49243" x="3536950" y="4165600"/>
          <p14:tracePt t="49259" x="3511550" y="4140200"/>
          <p14:tracePt t="49276" x="3505200" y="4133850"/>
          <p14:tracePt t="49293" x="3498850" y="4121150"/>
          <p14:tracePt t="49310" x="3486150" y="4114800"/>
          <p14:tracePt t="49326" x="3473450" y="4114800"/>
          <p14:tracePt t="49343" x="3454400" y="4114800"/>
          <p14:tracePt t="49359" x="3435350" y="4114800"/>
          <p14:tracePt t="49377" x="3371850" y="4127500"/>
          <p14:tracePt t="49382" x="3352800" y="4127500"/>
          <p14:tracePt t="49393" x="3321050" y="4133850"/>
          <p14:tracePt t="49409" x="3276600" y="4133850"/>
          <p14:tracePt t="49426" x="3206750" y="4133850"/>
          <p14:tracePt t="49443" x="3079750" y="4133850"/>
          <p14:tracePt t="49459" x="2889250" y="4133850"/>
          <p14:tracePt t="49477" x="2673350" y="4133850"/>
          <p14:tracePt t="49493" x="2470150" y="4133850"/>
          <p14:tracePt t="49510" x="2241550" y="4165600"/>
          <p14:tracePt t="49527" x="1955800" y="4235450"/>
          <p14:tracePt t="49544" x="1809750" y="4273550"/>
          <p14:tracePt t="49560" x="1778000" y="4292600"/>
          <p14:tracePt t="49578" x="1720850" y="4343400"/>
          <p14:tracePt t="49594" x="1695450" y="4413250"/>
          <p14:tracePt t="49610" x="1651000" y="4489450"/>
          <p14:tracePt t="49627" x="1631950" y="4552950"/>
          <p14:tracePt t="49643" x="1606550" y="4635500"/>
          <p14:tracePt t="49660" x="1581150" y="4718050"/>
          <p14:tracePt t="49676" x="1543050" y="4806950"/>
          <p14:tracePt t="49694" x="1543050" y="4895850"/>
          <p14:tracePt t="49710" x="1562100" y="4984750"/>
          <p14:tracePt t="49727" x="1606550" y="5048250"/>
          <p14:tracePt t="49744" x="1708150" y="5143500"/>
          <p14:tracePt t="49760" x="1860550" y="5232400"/>
          <p14:tracePt t="49777" x="2076450" y="5276850"/>
          <p14:tracePt t="49793" x="2317750" y="5276850"/>
          <p14:tracePt t="49810" x="2730500" y="5226050"/>
          <p14:tracePt t="49827" x="2971800" y="5137150"/>
          <p14:tracePt t="49844" x="3079750" y="5086350"/>
          <p14:tracePt t="49860" x="3225800" y="4997450"/>
          <p14:tracePt t="49862" x="3270250" y="4965700"/>
          <p14:tracePt t="49877" x="3333750" y="4908550"/>
          <p14:tracePt t="49894" x="3371850" y="4870450"/>
          <p14:tracePt t="49911" x="3397250" y="4806950"/>
          <p14:tracePt t="49927" x="3422650" y="4762500"/>
          <p14:tracePt t="49944" x="3422650" y="4724400"/>
          <p14:tracePt t="49960" x="3422650" y="4692650"/>
          <p14:tracePt t="49978" x="3422650" y="4641850"/>
          <p14:tracePt t="49994" x="3403600" y="4591050"/>
          <p14:tracePt t="50011" x="3384550" y="4533900"/>
          <p14:tracePt t="50027" x="3371850" y="4508500"/>
          <p14:tracePt t="50044" x="3371850" y="4495800"/>
          <p14:tracePt t="50061" x="3359150" y="4476750"/>
          <p14:tracePt t="50077" x="3352800" y="4457700"/>
          <p14:tracePt t="50094" x="3346450" y="4445000"/>
          <p14:tracePt t="50111" x="3333750" y="4419600"/>
          <p14:tracePt t="50128" x="3321050" y="4394200"/>
          <p14:tracePt t="50144" x="3314700" y="4368800"/>
          <p14:tracePt t="50161" x="3308350" y="4356100"/>
          <p14:tracePt t="50177" x="3308350" y="4343400"/>
          <p14:tracePt t="50194" x="3308350" y="4330700"/>
          <p14:tracePt t="50228" x="3308350" y="4324350"/>
          <p14:tracePt t="50244" x="3308350" y="4318000"/>
          <p14:tracePt t="50271" x="3308350" y="4311650"/>
          <p14:tracePt t="50290" x="3308350" y="4305300"/>
          <p14:tracePt t="50305" x="3308350" y="4298950"/>
          <p14:tracePt t="50362" x="3302000" y="4298950"/>
          <p14:tracePt t="50370" x="3302000" y="4292600"/>
          <p14:tracePt t="50378" x="3295650" y="4292600"/>
          <p14:tracePt t="50395" x="3295650" y="4286250"/>
          <p14:tracePt t="50411" x="3289300" y="4286250"/>
          <p14:tracePt t="50428" x="3276600" y="4279900"/>
          <p14:tracePt t="50444" x="3270250" y="4273550"/>
          <p14:tracePt t="50461" x="3263900" y="4267200"/>
          <p14:tracePt t="50603" x="3257550" y="4260850"/>
          <p14:tracePt t="50612" x="3257550" y="4254500"/>
          <p14:tracePt t="50635" x="3251200" y="4254500"/>
          <p14:tracePt t="50645" x="3251200" y="4248150"/>
          <p14:tracePt t="50654" x="3244850" y="4248150"/>
          <p14:tracePt t="50661" x="3232150" y="4248150"/>
          <p14:tracePt t="50678" x="3194050" y="4248150"/>
          <p14:tracePt t="50694" x="3111500" y="4267200"/>
          <p14:tracePt t="50711" x="3041650" y="4279900"/>
          <p14:tracePt t="50728" x="2984500" y="4305300"/>
          <p14:tracePt t="50745" x="2971800" y="4311650"/>
          <p14:tracePt t="50791" x="2978150" y="4318000"/>
          <p14:tracePt t="50862" x="2984500" y="4318000"/>
          <p14:tracePt t="50870" x="2990850" y="4318000"/>
          <p14:tracePt t="50878" x="2990850" y="4324350"/>
          <p14:tracePt t="50898" x="2997200" y="4330700"/>
          <p14:tracePt t="50912" x="3003550" y="4330700"/>
          <p14:tracePt t="50928" x="3009900" y="4343400"/>
          <p14:tracePt t="50945" x="3022600" y="4343400"/>
          <p14:tracePt t="50962" x="3035300" y="4356100"/>
          <p14:tracePt t="50978" x="3054350" y="4368800"/>
          <p14:tracePt t="50996" x="3079750" y="4375150"/>
          <p14:tracePt t="51011" x="3086100" y="4381500"/>
          <p14:tracePt t="51028" x="3111500" y="4387850"/>
          <p14:tracePt t="51047" x="3162300" y="4387850"/>
          <p14:tracePt t="51062" x="3244850" y="4362450"/>
          <p14:tracePt t="51079" x="3429000" y="4286250"/>
          <p14:tracePt t="51096" x="3714750" y="4146550"/>
          <p14:tracePt t="51112" x="4133850" y="3943350"/>
          <p14:tracePt t="51128" x="4464050" y="3803650"/>
          <p14:tracePt t="51145" x="4711700" y="3689350"/>
          <p14:tracePt t="51162" x="4845050" y="3644900"/>
          <p14:tracePt t="51178" x="4857750" y="3644900"/>
          <p14:tracePt t="51335" x="4845050" y="3657600"/>
          <p14:tracePt t="51344" x="4845050" y="3663950"/>
          <p14:tracePt t="51356" x="4838700" y="3676650"/>
          <p14:tracePt t="51362" x="4832350" y="3689350"/>
          <p14:tracePt t="51379" x="4826000" y="3733800"/>
          <p14:tracePt t="51395" x="4794250" y="3803650"/>
          <p14:tracePt t="51400" x="4775200" y="3860800"/>
          <p14:tracePt t="51412" x="4737100" y="3917950"/>
          <p14:tracePt t="51429" x="4622800" y="4083050"/>
          <p14:tracePt t="51445" x="4476750" y="4273550"/>
          <p14:tracePt t="51462" x="4311650" y="4476750"/>
          <p14:tracePt t="51480" x="4032250" y="4768850"/>
          <p14:tracePt t="51495" x="3937000" y="4851400"/>
          <p14:tracePt t="51512" x="3778250" y="4997450"/>
          <p14:tracePt t="51530" x="3683000" y="5099050"/>
          <p14:tracePt t="51545" x="3676650" y="5111750"/>
          <p14:tracePt t="51562" x="3676650" y="5118100"/>
          <p14:tracePt t="51579" x="3676650" y="5124450"/>
          <p14:tracePt t="51613" x="3689350" y="5130800"/>
          <p14:tracePt t="51629" x="3708400" y="5137150"/>
          <p14:tracePt t="51646" x="3752850" y="5137150"/>
          <p14:tracePt t="51662" x="3816350" y="5124450"/>
          <p14:tracePt t="51679" x="3898900" y="5099050"/>
          <p14:tracePt t="51696" x="3943350" y="5092700"/>
          <p14:tracePt t="51712" x="3949700" y="5080000"/>
          <p14:tracePt t="51729" x="3956050" y="5080000"/>
          <p14:tracePt t="51763" x="3949700" y="5067300"/>
          <p14:tracePt t="51796" x="3924300" y="5054600"/>
          <p14:tracePt t="51813" x="3771900" y="5003800"/>
          <p14:tracePt t="51829" x="3600450" y="4953000"/>
          <p14:tracePt t="51847" x="3460750" y="4933950"/>
          <p14:tracePt t="51863" x="3314700" y="4927600"/>
          <p14:tracePt t="51879" x="3149600" y="4927600"/>
          <p14:tracePt t="51896" x="2984500" y="4927600"/>
          <p14:tracePt t="51912" x="2844800" y="4927600"/>
          <p14:tracePt t="51929" x="2717800" y="4927600"/>
          <p14:tracePt t="51946" x="2552700" y="4927600"/>
          <p14:tracePt t="51964" x="2305050" y="4946650"/>
          <p14:tracePt t="51979" x="2241550" y="4959350"/>
          <p14:tracePt t="51996" x="2108200" y="4978400"/>
          <p14:tracePt t="52014" x="1885950" y="5016500"/>
          <p14:tracePt t="52030" x="1682750" y="5048250"/>
          <p14:tracePt t="52046" x="1485900" y="5073650"/>
          <p14:tracePt t="52063" x="1422400" y="5092700"/>
          <p14:tracePt t="52079" x="1295400" y="5130800"/>
          <p14:tracePt t="52096" x="1238250" y="5156200"/>
          <p14:tracePt t="52113" x="1212850" y="5175250"/>
          <p14:tracePt t="52130" x="1187450" y="5213350"/>
          <p14:tracePt t="52146" x="1174750" y="5264150"/>
          <p14:tracePt t="52163" x="1174750" y="5321300"/>
          <p14:tracePt t="52180" x="1174750" y="5397500"/>
          <p14:tracePt t="52197" x="1187450" y="5467350"/>
          <p14:tracePt t="52213" x="1200150" y="5524500"/>
          <p14:tracePt t="52229" x="1225550" y="5568950"/>
          <p14:tracePt t="52246" x="1282700" y="5645150"/>
          <p14:tracePt t="52263" x="1308100" y="5676900"/>
          <p14:tracePt t="52280" x="1397000" y="5708650"/>
          <p14:tracePt t="52297" x="1555750" y="5759450"/>
          <p14:tracePt t="52313" x="1968500" y="5759450"/>
          <p14:tracePt t="52330" x="2514600" y="5689600"/>
          <p14:tracePt t="52347" x="3105150" y="5613400"/>
          <p14:tracePt t="52363" x="3740150" y="5486400"/>
          <p14:tracePt t="52380" x="4222750" y="5384800"/>
          <p14:tracePt t="52396" x="4559300" y="5295900"/>
          <p14:tracePt t="52413" x="4730750" y="5219700"/>
          <p14:tracePt t="52429" x="4813300" y="5175250"/>
          <p14:tracePt t="52447" x="4819650" y="5130800"/>
          <p14:tracePt t="52464" x="4800600" y="5099050"/>
          <p14:tracePt t="52480" x="4724400" y="4997450"/>
          <p14:tracePt t="52498" x="4578350" y="4806950"/>
          <p14:tracePt t="52513" x="4540250" y="4768850"/>
          <p14:tracePt t="52530" x="4489450" y="4756150"/>
          <p14:tracePt t="52547" x="4464050" y="4749800"/>
          <p14:tracePt t="52564" x="4229100" y="4743450"/>
          <p14:tracePt t="52581" x="4013200" y="4743450"/>
          <p14:tracePt t="52597" x="3765550" y="4743450"/>
          <p14:tracePt t="52613" x="3460750" y="4756150"/>
          <p14:tracePt t="52630" x="3079750" y="4781550"/>
          <p14:tracePt t="52647" x="2698750" y="4806950"/>
          <p14:tracePt t="52664" x="2432050" y="4819650"/>
          <p14:tracePt t="52680" x="2273300" y="4826000"/>
          <p14:tracePt t="52697" x="2203450" y="4832350"/>
          <p14:tracePt t="52713" x="2190750" y="4832350"/>
          <p14:tracePt t="52730" x="2178050" y="4832350"/>
          <p14:tracePt t="52747" x="2159000" y="4838700"/>
          <p14:tracePt t="52764" x="2133600" y="4845050"/>
          <p14:tracePt t="52781" x="2108200" y="4857750"/>
          <p14:tracePt t="52797" x="2082800" y="4864100"/>
          <p14:tracePt t="52814" x="2076450" y="4870450"/>
          <p14:tracePt t="52831" x="2070100" y="4870450"/>
          <p14:tracePt t="52847" x="2057400" y="4876800"/>
          <p14:tracePt t="52865" x="2038350" y="4889500"/>
          <p14:tracePt t="52880" x="2012950" y="4902200"/>
          <p14:tracePt t="52897" x="1981200" y="4914900"/>
          <p14:tracePt t="52901" x="1962150" y="4927600"/>
          <p14:tracePt t="52913" x="1949450" y="4933950"/>
          <p14:tracePt t="52930" x="1898650" y="4940300"/>
          <p14:tracePt t="52947" x="1873250" y="4953000"/>
          <p14:tracePt t="52964" x="1835150" y="4972050"/>
          <p14:tracePt t="52980" x="1803400" y="4984750"/>
          <p14:tracePt t="52997" x="1733550" y="5029200"/>
          <p14:tracePt t="53014" x="1670050" y="5060950"/>
          <p14:tracePt t="53030" x="1638300" y="5073650"/>
          <p14:tracePt t="53048" x="1568450" y="5105400"/>
          <p14:tracePt t="53064" x="1562100" y="5118100"/>
          <p14:tracePt t="53082" x="1549400" y="5118100"/>
          <p14:tracePt t="53097" x="1524000" y="5143500"/>
          <p14:tracePt t="53114" x="1511300" y="5168900"/>
          <p14:tracePt t="53130" x="1504950" y="5200650"/>
          <p14:tracePt t="53147" x="1498600" y="5251450"/>
          <p14:tracePt t="53164" x="1498600" y="5276850"/>
          <p14:tracePt t="53181" x="1498600" y="5321300"/>
          <p14:tracePt t="53197" x="1504950" y="5365750"/>
          <p14:tracePt t="53214" x="1524000" y="5410200"/>
          <p14:tracePt t="53230" x="1543050" y="5454650"/>
          <p14:tracePt t="53248" x="1562100" y="5492750"/>
          <p14:tracePt t="53264" x="1574800" y="5518150"/>
          <p14:tracePt t="53281" x="1612900" y="5568950"/>
          <p14:tracePt t="53298" x="1714500" y="5613400"/>
          <p14:tracePt t="53316" x="1911350" y="5645150"/>
          <p14:tracePt t="53332" x="2241550" y="5651500"/>
          <p14:tracePt t="53347" x="2679700" y="5651500"/>
          <p14:tracePt t="53364" x="3206750" y="5568950"/>
          <p14:tracePt t="53381" x="3568700" y="5480050"/>
          <p14:tracePt t="53398" x="3784600" y="5403850"/>
          <p14:tracePt t="53403" x="3835400" y="5365750"/>
          <p14:tracePt t="53414" x="3854450" y="5353050"/>
          <p14:tracePt t="53431" x="3854450" y="5321300"/>
          <p14:tracePt t="53448" x="3759200" y="5238750"/>
          <p14:tracePt t="53464" x="3594100" y="5118100"/>
          <p14:tracePt t="53481" x="3289300" y="4902200"/>
          <p14:tracePt t="53498" x="3111500" y="4800600"/>
          <p14:tracePt t="53515" x="3067050" y="4775200"/>
          <p14:tracePt t="53531" x="2952750" y="4756150"/>
          <p14:tracePt t="53548" x="2876550" y="4756150"/>
          <p14:tracePt t="53564" x="2800350" y="4756150"/>
          <p14:tracePt t="53581" x="2749550" y="4762500"/>
          <p14:tracePt t="53598" x="2730500" y="4768850"/>
          <p14:tracePt t="53754" x="2736850" y="4768850"/>
          <p14:tracePt t="53765" x="2743200" y="4768850"/>
          <p14:tracePt t="53781" x="2743200" y="4762500"/>
          <p14:tracePt t="53790" x="2749550" y="4749800"/>
          <p14:tracePt t="53801" x="2749550" y="4737100"/>
          <p14:tracePt t="53817" x="2749550" y="4718050"/>
          <p14:tracePt t="53832" x="2749550" y="4692650"/>
          <p14:tracePt t="53848" x="2749550" y="4641850"/>
          <p14:tracePt t="53865" x="2749550" y="4591050"/>
          <p14:tracePt t="53881" x="2762250" y="4552950"/>
          <p14:tracePt t="53900" x="2787650" y="4502150"/>
          <p14:tracePt t="53915" x="2800350" y="4495800"/>
          <p14:tracePt t="53931" x="2813050" y="4457700"/>
          <p14:tracePt t="53948" x="2838450" y="4368800"/>
          <p14:tracePt t="53965" x="2844800" y="4191000"/>
          <p14:tracePt t="53981" x="2819400" y="4019550"/>
          <p14:tracePt t="53998" x="2781300" y="3930650"/>
          <p14:tracePt t="54015" x="2679700" y="3695700"/>
          <p14:tracePt t="54032" x="2406650" y="3200400"/>
          <p14:tracePt t="54048" x="2114550" y="2825750"/>
          <p14:tracePt t="54065" x="1758950" y="2432050"/>
          <p14:tracePt t="54084" x="1441450" y="2146300"/>
          <p14:tracePt t="54099" x="1244600" y="1911350"/>
          <p14:tracePt t="54115" x="1155700" y="1752600"/>
          <p14:tracePt t="54132" x="1092200" y="1600200"/>
          <p14:tracePt t="54148" x="1047750" y="1504950"/>
          <p14:tracePt t="54165" x="1009650" y="1428750"/>
          <p14:tracePt t="54182" x="984250" y="1377950"/>
          <p14:tracePt t="54198" x="977900" y="1314450"/>
          <p14:tracePt t="54215" x="977900" y="1225550"/>
          <p14:tracePt t="54232" x="971550" y="1136650"/>
          <p14:tracePt t="54249" x="946150" y="977900"/>
          <p14:tracePt t="54265" x="908050" y="889000"/>
          <p14:tracePt t="54283" x="844550" y="787400"/>
          <p14:tracePt t="54299" x="787400" y="698500"/>
          <p14:tracePt t="54315" x="755650" y="641350"/>
          <p14:tracePt t="54332" x="730250" y="609600"/>
          <p14:tracePt t="54349" x="717550" y="577850"/>
          <p14:tracePt t="54365" x="717550" y="565150"/>
          <p14:tracePt t="54382" x="711200" y="552450"/>
          <p14:tracePt t="54399" x="711200" y="539750"/>
          <p14:tracePt t="54415" x="711200" y="527050"/>
          <p14:tracePt t="54432" x="704850" y="495300"/>
          <p14:tracePt t="54449" x="704850" y="469900"/>
          <p14:tracePt t="54466" x="698500" y="450850"/>
          <p14:tracePt t="54502" x="698500" y="444500"/>
          <p14:tracePt t="54515" x="692150" y="438150"/>
          <p14:tracePt t="54543" x="685800" y="431800"/>
          <p14:tracePt t="54558" x="685800" y="425450"/>
          <p14:tracePt t="54573" x="685800" y="419100"/>
          <p14:tracePt t="54587" x="685800" y="412750"/>
          <p14:tracePt t="54600" x="679450" y="412750"/>
          <p14:tracePt t="54639" x="685800" y="412750"/>
          <p14:tracePt t="54653" x="685800" y="419100"/>
          <p14:tracePt t="54662" x="692150" y="419100"/>
          <p14:tracePt t="54672" x="698500" y="425450"/>
          <p14:tracePt t="54682" x="698500" y="431800"/>
          <p14:tracePt t="54699" x="711200" y="438150"/>
          <p14:tracePt t="54716" x="736600" y="438150"/>
          <p14:tracePt t="54733" x="831850" y="438150"/>
          <p14:tracePt t="54750" x="933450" y="438150"/>
          <p14:tracePt t="54766" x="965200" y="438150"/>
          <p14:tracePt t="54783" x="1009650" y="444500"/>
          <p14:tracePt t="54785" x="1028700" y="457200"/>
          <p14:tracePt t="54799" x="1028700" y="463550"/>
          <p14:tracePt t="54815" x="1035050" y="444500"/>
          <p14:tracePt t="55415" x="1339850" y="425450"/>
          <p14:tracePt t="55421" x="1358900" y="469900"/>
          <p14:tracePt t="55431" x="1384300" y="527050"/>
          <p14:tracePt t="55445" x="1447800" y="647700"/>
          <p14:tracePt t="55462" x="1555750" y="793750"/>
          <p14:tracePt t="55479" x="1733550" y="952500"/>
          <p14:tracePt t="55512" x="2114550" y="1231900"/>
          <p14:tracePt t="55546" x="2457450" y="1517650"/>
          <p14:tracePt t="55579" x="2813050" y="1917700"/>
          <p14:tracePt t="55596" x="2952750" y="2051050"/>
          <p14:tracePt t="55612" x="3003550" y="2120900"/>
          <p14:tracePt t="55629" x="3098800" y="2241550"/>
          <p14:tracePt t="55646" x="3257550" y="2406650"/>
          <p14:tracePt t="55662" x="3384550" y="2495550"/>
          <p14:tracePt t="55679" x="3536950" y="2571750"/>
          <p14:tracePt t="55696" x="3663950" y="2660650"/>
          <p14:tracePt t="55713" x="3803650" y="2736850"/>
          <p14:tracePt t="55729" x="3917950" y="2825750"/>
          <p14:tracePt t="55746" x="4057650" y="2914650"/>
          <p14:tracePt t="55762" x="4171950" y="2984500"/>
          <p14:tracePt t="55780" x="4273550" y="3054350"/>
          <p14:tracePt t="55798" x="4368800" y="3130550"/>
          <p14:tracePt t="55812" x="4406900" y="3155950"/>
          <p14:tracePt t="55829" x="4451350" y="3200400"/>
          <p14:tracePt t="55846" x="4483100" y="3225800"/>
          <p14:tracePt t="55863" x="4514850" y="3251200"/>
          <p14:tracePt t="55879" x="4527550" y="3270250"/>
          <p14:tracePt t="55896" x="4540250" y="3276600"/>
          <p14:tracePt t="55903" x="4591050" y="3314700"/>
          <p14:tracePt t="55913" x="4648200" y="3346450"/>
          <p14:tracePt t="55929" x="4756150" y="3378200"/>
          <p14:tracePt t="55946" x="4876800" y="3409950"/>
          <p14:tracePt t="55962" x="4991100" y="3448050"/>
          <p14:tracePt t="55980" x="5073650" y="3479800"/>
          <p14:tracePt t="55996" x="5099050" y="3492500"/>
          <p14:tracePt t="56013" x="5105400" y="3492500"/>
          <p14:tracePt t="56344" x="5099050" y="3498850"/>
          <p14:tracePt t="56359" x="5092700" y="3498850"/>
          <p14:tracePt t="56412" x="5092700" y="3505200"/>
          <p14:tracePt t="56422" x="5086350" y="3505200"/>
          <p14:tracePt t="56428" x="5086350" y="3511550"/>
          <p14:tracePt t="56469" x="5080000" y="3511550"/>
          <p14:tracePt t="57065" x="5067300" y="3517900"/>
          <p14:tracePt t="57076" x="5060950" y="3517900"/>
          <p14:tracePt t="57084" x="5054600" y="3517900"/>
          <p14:tracePt t="57091" x="5048250" y="3517900"/>
          <p14:tracePt t="57162" x="5048250" y="3511550"/>
          <p14:tracePt t="57173" x="5041900" y="3511550"/>
          <p14:tracePt t="57188" x="5035550" y="3505200"/>
          <p14:tracePt t="57207" x="5022850" y="3486150"/>
          <p14:tracePt t="57241" x="4705350" y="3200400"/>
          <p14:tracePt t="57257" x="4572000" y="3098800"/>
          <p14:tracePt t="57274" x="4298950" y="2870200"/>
          <p14:tracePt t="57291" x="3594100" y="2260600"/>
          <p14:tracePt t="57307" x="3054350" y="1809750"/>
          <p14:tracePt t="57324" x="2432050" y="1377950"/>
          <p14:tracePt t="57341" x="2159000" y="1231900"/>
          <p14:tracePt t="57357" x="1727200" y="1047750"/>
          <p14:tracePt t="57374" x="1593850" y="990600"/>
          <p14:tracePt t="57391" x="1543050" y="958850"/>
          <p14:tracePt t="57408" x="1524000" y="933450"/>
          <p14:tracePt t="57424" x="1517650" y="920750"/>
          <p14:tracePt t="57441" x="1511300" y="914400"/>
          <p14:tracePt t="57457" x="1511300" y="908050"/>
          <p14:tracePt t="57474" x="1498600" y="895350"/>
          <p14:tracePt t="57491" x="1479550" y="869950"/>
          <p14:tracePt t="57507" x="1428750" y="838200"/>
          <p14:tracePt t="57524" x="1206500" y="711200"/>
          <p14:tracePt t="57541" x="1136650" y="666750"/>
          <p14:tracePt t="57558" x="952500" y="577850"/>
          <p14:tracePt t="57574" x="666750" y="419100"/>
          <p14:tracePt t="57591" x="584200" y="374650"/>
          <p14:tracePt t="58200" x="6038850" y="3867150"/>
          <p14:tracePt t="58217" x="6038850" y="3841750"/>
          <p14:tracePt t="58234" x="6038850" y="3810000"/>
          <p14:tracePt t="58251" x="6038850" y="3790950"/>
          <p14:tracePt t="58284" x="6102350" y="3397250"/>
          <p14:tracePt t="58317" x="6191250" y="3048000"/>
          <p14:tracePt t="58351" x="6223000" y="2844800"/>
          <p14:tracePt t="58367" x="6235700" y="2705100"/>
          <p14:tracePt t="58384" x="6235700" y="2578100"/>
          <p14:tracePt t="58401" x="6254750" y="2514600"/>
          <p14:tracePt t="58417" x="6267450" y="2489200"/>
          <p14:tracePt t="58434" x="6273800" y="2476500"/>
          <p14:tracePt t="60634" x="6318250" y="3873500"/>
          <p14:tracePt t="60643" x="6311900" y="3860800"/>
          <p14:tracePt t="60649" x="6305550" y="3860800"/>
          <p14:tracePt t="60659" x="6299200" y="3854450"/>
          <p14:tracePt t="60684" x="6292850" y="3854450"/>
          <p14:tracePt t="60693" x="6286500" y="3854450"/>
          <p14:tracePt t="60709" x="6280150" y="3848100"/>
          <p14:tracePt t="60743" x="6261100" y="3841750"/>
          <p14:tracePt t="60776" x="6248400" y="3841750"/>
          <p14:tracePt t="60809" x="6210300" y="3841750"/>
          <p14:tracePt t="60826" x="6197600" y="3841750"/>
          <p14:tracePt t="60843" x="6184900" y="3841750"/>
          <p14:tracePt t="60859" x="6153150" y="3841750"/>
          <p14:tracePt t="60876" x="6121400" y="3829050"/>
          <p14:tracePt t="60893" x="6057900" y="3784600"/>
          <p14:tracePt t="60909" x="5969000" y="3702050"/>
          <p14:tracePt t="60926" x="5937250" y="3632200"/>
          <p14:tracePt t="60943" x="5930900" y="3600450"/>
          <p14:tracePt t="61393" x="5924550" y="3600450"/>
          <p14:tracePt t="61399" x="5905500" y="3600450"/>
          <p14:tracePt t="61410" x="5880100" y="3594100"/>
          <p14:tracePt t="61426" x="5829300" y="3594100"/>
          <p14:tracePt t="61443" x="5772150" y="3594100"/>
          <p14:tracePt t="61460" x="5715000" y="3594100"/>
          <p14:tracePt t="61476" x="5651500" y="3594100"/>
          <p14:tracePt t="61510" x="5270500" y="3657600"/>
          <p14:tracePt t="61543" x="4629150" y="3765550"/>
          <p14:tracePt t="61576" x="2552700" y="4006850"/>
          <p14:tracePt t="61593" x="1638300" y="4076700"/>
          <p14:tracePt t="61610" x="1028700" y="4108450"/>
          <p14:tracePt t="61628" x="679450" y="4133850"/>
          <p14:tracePt t="61643" x="508000" y="4152900"/>
          <p14:tracePt t="61660" x="438150" y="4159250"/>
          <p14:tracePt t="61676" x="425450" y="4171950"/>
          <p14:tracePt t="61693" x="412750" y="4178300"/>
          <p14:tracePt t="61710" x="412750" y="4191000"/>
          <p14:tracePt t="61726" x="406400" y="4191000"/>
          <p14:tracePt t="61743" x="406400" y="4197350"/>
          <p14:tracePt t="61774" x="393700" y="4203700"/>
          <p14:tracePt t="61780" x="381000" y="4216400"/>
          <p14:tracePt t="61793" x="361950" y="4235450"/>
          <p14:tracePt t="61826" x="368300" y="4267200"/>
          <p14:tracePt t="61843" x="463550" y="4375150"/>
          <p14:tracePt t="61860" x="539750" y="4502150"/>
          <p14:tracePt t="61877" x="679450" y="4705350"/>
          <p14:tracePt t="61893" x="742950" y="4813300"/>
          <p14:tracePt t="61899" x="882650" y="5016500"/>
          <p14:tracePt t="61910" x="952500" y="5111750"/>
          <p14:tracePt t="61927" x="1111250" y="5264150"/>
          <p14:tracePt t="61943" x="1289050" y="5410200"/>
          <p14:tracePt t="61960" x="1524000" y="5518150"/>
          <p14:tracePt t="61977" x="1803400" y="5613400"/>
          <p14:tracePt t="61994" x="2190750" y="5651500"/>
          <p14:tracePt t="62010" x="2298700" y="5651500"/>
          <p14:tracePt t="62027" x="2489200" y="5651500"/>
          <p14:tracePt t="62044" x="2641600" y="5607050"/>
          <p14:tracePt t="62060" x="2654300" y="5588000"/>
          <p14:tracePt t="62077" x="2654300" y="5581650"/>
          <p14:tracePt t="62095" x="2628900" y="5556250"/>
          <p14:tracePt t="62110" x="2578100" y="5505450"/>
          <p14:tracePt t="62127" x="2527300" y="5480050"/>
          <p14:tracePt t="62143" x="2482850" y="5441950"/>
          <p14:tracePt t="62160" x="2444750" y="5384800"/>
          <p14:tracePt t="62177" x="2406650" y="5359400"/>
          <p14:tracePt t="62193" x="2381250" y="5340350"/>
          <p14:tracePt t="62210" x="2374900" y="5334000"/>
          <p14:tracePt t="62243" x="2374900" y="5327650"/>
          <p14:tracePt t="62261" x="2374900" y="5314950"/>
          <p14:tracePt t="62277" x="2374900" y="5308600"/>
          <p14:tracePt t="62294" x="2374900" y="5302250"/>
          <p14:tracePt t="62310" x="2374900" y="5295900"/>
          <p14:tracePt t="62327" x="2368550" y="5276850"/>
          <p14:tracePt t="62396" x="2374900" y="5276850"/>
          <p14:tracePt t="62399" x="2387600" y="5276850"/>
          <p14:tracePt t="62410" x="2400300" y="5289550"/>
          <p14:tracePt t="62427" x="2432050" y="5302250"/>
          <p14:tracePt t="62444" x="2482850" y="5321300"/>
          <p14:tracePt t="62460" x="2590800" y="5340350"/>
          <p14:tracePt t="62478" x="2882900" y="5359400"/>
          <p14:tracePt t="62494" x="3022600" y="5372100"/>
          <p14:tracePt t="62510" x="3302000" y="5378450"/>
          <p14:tracePt t="62527" x="3492500" y="5397500"/>
          <p14:tracePt t="62544" x="3562350" y="5403850"/>
          <p14:tracePt t="62621" x="3562350" y="5372100"/>
          <p14:tracePt t="62625" x="3556000" y="5334000"/>
          <p14:tracePt t="62636" x="3536950" y="5276850"/>
          <p14:tracePt t="62644" x="3530600" y="5226050"/>
          <p14:tracePt t="62661" x="3492500" y="5118100"/>
          <p14:tracePt t="62677" x="3409950" y="5022850"/>
          <p14:tracePt t="62694" x="3289300" y="4946650"/>
          <p14:tracePt t="62711" x="3251200" y="4921250"/>
          <p14:tracePt t="62728" x="3238500" y="4908550"/>
          <p14:tracePt t="62828" x="3238500" y="4895850"/>
          <p14:tracePt t="62837" x="3219450" y="4889500"/>
          <p14:tracePt t="62844" x="3194050" y="4870450"/>
          <p14:tracePt t="62863" x="3194050" y="4857750"/>
          <p14:tracePt t="62878" x="3194050" y="4845050"/>
          <p14:tracePt t="63273" x="3200400" y="4845050"/>
          <p14:tracePt t="63281" x="3206750" y="4857750"/>
          <p14:tracePt t="63286" x="3219450" y="4876800"/>
          <p14:tracePt t="63298" x="3225800" y="4876800"/>
          <p14:tracePt t="63315" x="3232150" y="4889500"/>
          <p14:tracePt t="63348" x="3238500" y="4889500"/>
          <p14:tracePt t="63513" x="3244850" y="4895850"/>
          <p14:tracePt t="63524" x="3257550" y="4902200"/>
          <p14:tracePt t="63531" x="3270250" y="4914900"/>
          <p14:tracePt t="63548" x="3295650" y="4927600"/>
          <p14:tracePt t="63565" x="3340100" y="4946650"/>
          <p14:tracePt t="63581" x="3409950" y="4965700"/>
          <p14:tracePt t="63598" x="3511550" y="4965700"/>
          <p14:tracePt t="63615" x="3651250" y="4953000"/>
          <p14:tracePt t="63632" x="3930650" y="4883150"/>
          <p14:tracePt t="63648" x="4089400" y="4800600"/>
          <p14:tracePt t="63665" x="4159250" y="4768850"/>
          <p14:tracePt t="63682" x="4235450" y="4711700"/>
          <p14:tracePt t="63699" x="4286250" y="4591050"/>
          <p14:tracePt t="63715" x="4318000" y="4470400"/>
          <p14:tracePt t="63732" x="4324350" y="4279900"/>
          <p14:tracePt t="63749" x="4311650" y="4191000"/>
          <p14:tracePt t="63765" x="4165600" y="3898900"/>
          <p14:tracePt t="63782" x="4051300" y="3721100"/>
          <p14:tracePt t="63798" x="3943350" y="3587750"/>
          <p14:tracePt t="63815" x="3867150" y="3517900"/>
          <p14:tracePt t="63832" x="3835400" y="3486150"/>
          <p14:tracePt t="63849" x="3810000" y="3454400"/>
          <p14:tracePt t="63865" x="3784600" y="3416300"/>
          <p14:tracePt t="63882" x="3752850" y="3371850"/>
          <p14:tracePt t="63899" x="3695700" y="3314700"/>
          <p14:tracePt t="63903" x="3670300" y="3302000"/>
          <p14:tracePt t="63915" x="3657600" y="3270250"/>
          <p14:tracePt t="63932" x="3638550" y="3257550"/>
          <p14:tracePt t="63974" x="3644900" y="3263900"/>
          <p14:tracePt t="63986" x="3651250" y="3282950"/>
          <p14:tracePt t="63999" x="3676650" y="3321050"/>
          <p14:tracePt t="64016" x="3689350" y="3340100"/>
          <p14:tracePt t="64033" x="3702050" y="3346450"/>
          <p14:tracePt t="64049" x="3721100" y="3371850"/>
          <p14:tracePt t="64065" x="3727450" y="3384550"/>
          <p14:tracePt t="64082" x="3727450" y="3403600"/>
          <p14:tracePt t="64099" x="3727450" y="3416300"/>
          <p14:tracePt t="64132" x="3708400" y="3429000"/>
          <p14:tracePt t="64149" x="3702050" y="3429000"/>
          <p14:tracePt t="64166" x="3676650" y="3435350"/>
          <p14:tracePt t="64182" x="3619500" y="3435350"/>
          <p14:tracePt t="64199" x="3492500" y="3416300"/>
          <p14:tracePt t="64216" x="3371850" y="3390900"/>
          <p14:tracePt t="64232" x="3308350" y="3371850"/>
          <p14:tracePt t="64250" x="3111500" y="3359150"/>
          <p14:tracePt t="64266" x="3009900" y="3346450"/>
          <p14:tracePt t="64282" x="2914650" y="3346450"/>
          <p14:tracePt t="64299" x="2813050" y="3333750"/>
          <p14:tracePt t="64316" x="2667000" y="3327400"/>
          <p14:tracePt t="64332" x="2489200" y="3327400"/>
          <p14:tracePt t="64349" x="2298700" y="3314700"/>
          <p14:tracePt t="64366" x="2108200" y="3302000"/>
          <p14:tracePt t="64383" x="1968500" y="3295650"/>
          <p14:tracePt t="64400" x="1905000" y="3295650"/>
          <p14:tracePt t="64416" x="1885950" y="3314700"/>
          <p14:tracePt t="64432" x="1879600" y="3327400"/>
          <p14:tracePt t="64449" x="1860550" y="3371850"/>
          <p14:tracePt t="64466" x="1860550" y="3486150"/>
          <p14:tracePt t="64483" x="1860550" y="3530600"/>
          <p14:tracePt t="64500" x="1860550" y="3600450"/>
          <p14:tracePt t="64517" x="1847850" y="3670300"/>
          <p14:tracePt t="64533" x="1822450" y="3740150"/>
          <p14:tracePt t="64549" x="1797050" y="3803650"/>
          <p14:tracePt t="64566" x="1778000" y="3822700"/>
          <p14:tracePt t="64583" x="1771650" y="3835400"/>
          <p14:tracePt t="64599" x="1771650" y="3841750"/>
          <p14:tracePt t="64628" x="1765300" y="3841750"/>
          <p14:tracePt t="64657" x="1758950" y="3841750"/>
          <p14:tracePt t="64816" x="1765300" y="3841750"/>
          <p14:tracePt t="64821" x="1778000" y="3841750"/>
          <p14:tracePt t="64833" x="1797050" y="3841750"/>
          <p14:tracePt t="64850" x="1847850" y="3841750"/>
          <p14:tracePt t="64866" x="1924050" y="3841750"/>
          <p14:tracePt t="64883" x="2057400" y="3803650"/>
          <p14:tracePt t="64900" x="2279650" y="3759200"/>
          <p14:tracePt t="64916" x="2336800" y="3746500"/>
          <p14:tracePt t="64933" x="2419350" y="3721100"/>
          <p14:tracePt t="64950" x="2476500" y="3695700"/>
          <p14:tracePt t="64966" x="2508250" y="3689350"/>
          <p14:tracePt t="64983" x="2571750" y="3670300"/>
          <p14:tracePt t="65001" x="2647950" y="3657600"/>
          <p14:tracePt t="65017" x="2755900" y="3651250"/>
          <p14:tracePt t="65033" x="2825750" y="3644900"/>
          <p14:tracePt t="65050" x="2870200" y="3638550"/>
          <p14:tracePt t="65067" x="2914650" y="3638550"/>
          <p14:tracePt t="65083" x="2959100" y="3625850"/>
          <p14:tracePt t="65100" x="3041650" y="3606800"/>
          <p14:tracePt t="65118" x="3143250" y="3575050"/>
          <p14:tracePt t="65133" x="3168650" y="3568700"/>
          <p14:tracePt t="65150" x="3175000" y="3562350"/>
          <p14:tracePt t="65167" x="3175000" y="3556000"/>
          <p14:tracePt t="65183" x="2990850" y="3467100"/>
          <p14:tracePt t="65200" x="2749550" y="3390900"/>
          <p14:tracePt t="65217" x="2616200" y="3346450"/>
          <p14:tracePt t="65234" x="2273300" y="3295650"/>
          <p14:tracePt t="65251" x="2165350" y="3295650"/>
          <p14:tracePt t="65267" x="2082800" y="3302000"/>
          <p14:tracePt t="65284" x="2032000" y="3327400"/>
          <p14:tracePt t="65300" x="1993900" y="3371850"/>
          <p14:tracePt t="65317" x="1968500" y="3422650"/>
          <p14:tracePt t="65334" x="1911350" y="3511550"/>
          <p14:tracePt t="65351" x="1879600" y="3600450"/>
          <p14:tracePt t="65367" x="1841500" y="3695700"/>
          <p14:tracePt t="65384" x="1816100" y="3829050"/>
          <p14:tracePt t="65401" x="1822450" y="3886200"/>
          <p14:tracePt t="65417" x="1860550" y="3930650"/>
          <p14:tracePt t="65434" x="2019300" y="4038600"/>
          <p14:tracePt t="65451" x="2190750" y="4095750"/>
          <p14:tracePt t="65467" x="2432050" y="4108450"/>
          <p14:tracePt t="65484" x="2711450" y="4108450"/>
          <p14:tracePt t="65501" x="2990850" y="4108450"/>
          <p14:tracePt t="65517" x="3219450" y="4089400"/>
          <p14:tracePt t="65534" x="3308350" y="4076700"/>
          <p14:tracePt t="65551" x="3321050" y="4070350"/>
          <p14:tracePt t="65567" x="3321050" y="4064000"/>
          <p14:tracePt t="65584" x="3289300" y="4038600"/>
          <p14:tracePt t="65601" x="3149600" y="3949700"/>
          <p14:tracePt t="65617" x="3041650" y="3905250"/>
          <p14:tracePt t="65634" x="2692400" y="3797300"/>
          <p14:tracePt t="65650" x="2209800" y="3689350"/>
          <p14:tracePt t="65667" x="1733550" y="3683000"/>
          <p14:tracePt t="65684" x="1587500" y="3721100"/>
          <p14:tracePt t="65701" x="1555750" y="3740150"/>
          <p14:tracePt t="65717" x="1524000" y="3778250"/>
          <p14:tracePt t="65734" x="1517650" y="3803650"/>
          <p14:tracePt t="65751" x="1504950" y="3822700"/>
          <p14:tracePt t="65767" x="1498600" y="3829050"/>
          <p14:tracePt t="65785" x="1498600" y="3841750"/>
          <p14:tracePt t="65801" x="1498600" y="3848100"/>
          <p14:tracePt t="65926" x="1498600" y="3854450"/>
          <p14:tracePt t="65936" x="1498600" y="3860800"/>
          <p14:tracePt t="65945" x="1504950" y="3873500"/>
          <p14:tracePt t="65952" x="1530350" y="3898900"/>
          <p14:tracePt t="65968" x="1593850" y="3994150"/>
          <p14:tracePt t="65985" x="1695450" y="4140200"/>
          <p14:tracePt t="66001" x="1790700" y="4330700"/>
          <p14:tracePt t="66017" x="1905000" y="4521200"/>
          <p14:tracePt t="66034" x="2044700" y="4718050"/>
          <p14:tracePt t="66051" x="2190750" y="4921250"/>
          <p14:tracePt t="66068" x="2362200" y="5080000"/>
          <p14:tracePt t="66084" x="2527300" y="5194300"/>
          <p14:tracePt t="66101" x="2654300" y="5283200"/>
          <p14:tracePt t="66118" x="2762250" y="5321300"/>
          <p14:tracePt t="66134" x="2844800" y="5327650"/>
          <p14:tracePt t="66151" x="2959100" y="5327650"/>
          <p14:tracePt t="66168" x="3016250" y="5327650"/>
          <p14:tracePt t="66185" x="3022600" y="5321300"/>
          <p14:tracePt t="66202" x="3035300" y="5314950"/>
          <p14:tracePt t="66218" x="3041650" y="5302250"/>
          <p14:tracePt t="66235" x="2978150" y="5257800"/>
          <p14:tracePt t="66251" x="2813050" y="5187950"/>
          <p14:tracePt t="66268" x="2546350" y="5143500"/>
          <p14:tracePt t="66285" x="2203450" y="5143500"/>
          <p14:tracePt t="66301" x="1905000" y="5162550"/>
          <p14:tracePt t="66318" x="1676400" y="5200650"/>
          <p14:tracePt t="66336" x="1536700" y="5270500"/>
          <p14:tracePt t="66352" x="1492250" y="5327650"/>
          <p14:tracePt t="66369" x="1492250" y="5397500"/>
          <p14:tracePt t="66385" x="1498600" y="5416550"/>
          <p14:tracePt t="66401" x="1555750" y="5492750"/>
          <p14:tracePt t="66419" x="1651000" y="5581650"/>
          <p14:tracePt t="66436" x="1765300" y="5638800"/>
          <p14:tracePt t="66452" x="1943100" y="5683250"/>
          <p14:tracePt t="66469" x="2197100" y="5689600"/>
          <p14:tracePt t="66485" x="2508250" y="5689600"/>
          <p14:tracePt t="66502" x="2851150" y="5689600"/>
          <p14:tracePt t="66518" x="3136900" y="5651500"/>
          <p14:tracePt t="66535" x="3378200" y="5619750"/>
          <p14:tracePt t="66552" x="3492500" y="5575300"/>
          <p14:tracePt t="66568" x="3511550" y="5530850"/>
          <p14:tracePt t="66585" x="3486150" y="5461000"/>
          <p14:tracePt t="66602" x="3321050" y="5340350"/>
          <p14:tracePt t="66622" x="2590800" y="5016500"/>
          <p14:tracePt t="66636" x="1847850" y="4826000"/>
          <p14:tracePt t="66652" x="1282700" y="4775200"/>
          <p14:tracePt t="66668" x="1130300" y="4775200"/>
          <p14:tracePt t="66686" x="958850" y="4832350"/>
          <p14:tracePt t="66702" x="946150" y="4876800"/>
          <p14:tracePt t="66718" x="939800" y="4902200"/>
          <p14:tracePt t="66735" x="939800" y="4921250"/>
          <p14:tracePt t="66753" x="952500" y="4940300"/>
          <p14:tracePt t="66769" x="958850" y="4953000"/>
          <p14:tracePt t="66785" x="965200" y="4959350"/>
          <p14:tracePt t="66923" x="971550" y="4959350"/>
          <p14:tracePt t="66929" x="971550" y="4953000"/>
          <p14:tracePt t="66936" x="971550" y="4946650"/>
          <p14:tracePt t="66953" x="984250" y="4940300"/>
          <p14:tracePt t="66970" x="996950" y="4921250"/>
          <p14:tracePt t="66985" x="1016000" y="4908550"/>
          <p14:tracePt t="67002" x="1028700" y="4902200"/>
          <p14:tracePt t="67019" x="1035050" y="4889500"/>
          <p14:tracePt t="67036" x="1041400" y="4883150"/>
          <p14:tracePt t="67052" x="1041400" y="4876800"/>
          <p14:tracePt t="67214" x="1060450" y="4876800"/>
          <p14:tracePt t="67237" x="1092200" y="4870450"/>
          <p14:tracePt t="67252" x="1143000" y="4870450"/>
          <p14:tracePt t="67269" x="1193800" y="4876800"/>
          <p14:tracePt t="67286" x="1231900" y="4895850"/>
          <p14:tracePt t="67303" x="1270000" y="4914900"/>
          <p14:tracePt t="67320" x="1295400" y="4940300"/>
          <p14:tracePt t="67336" x="1352550" y="4965700"/>
          <p14:tracePt t="67353" x="1384300" y="4991100"/>
          <p14:tracePt t="67369" x="1460500" y="5041900"/>
          <p14:tracePt t="67387" x="1555750" y="5086350"/>
          <p14:tracePt t="67403" x="1600200" y="5118100"/>
          <p14:tracePt t="67419" x="1612900" y="5124450"/>
          <p14:tracePt t="67436" x="1619250" y="5130800"/>
          <p14:tracePt t="67453" x="1631950" y="5137150"/>
          <p14:tracePt t="67576" x="1625600" y="5137150"/>
          <p14:tracePt t="67581" x="1612900" y="5124450"/>
          <p14:tracePt t="67589" x="1606550" y="511810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870</Words>
  <Application>Microsoft Office PowerPoint</Application>
  <PresentationFormat>Widescreen</PresentationFormat>
  <Paragraphs>231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Trebuchet MS</vt:lpstr>
      <vt:lpstr>Office Theme</vt:lpstr>
      <vt:lpstr>PowerPoint Presentation</vt:lpstr>
      <vt:lpstr>PROBLEM STATEMENT:</vt:lpstr>
      <vt:lpstr>MOTIVATION:</vt:lpstr>
      <vt:lpstr>DATASET:</vt:lpstr>
      <vt:lpstr>PowerPoint Presentation</vt:lpstr>
      <vt:lpstr>DATASET:</vt:lpstr>
      <vt:lpstr>PowerPoint Presentation</vt:lpstr>
      <vt:lpstr>PowerPoint Presentation</vt:lpstr>
      <vt:lpstr>APPROACH:</vt:lpstr>
      <vt:lpstr>SMALL CNN:</vt:lpstr>
      <vt:lpstr>SMALL CNN - 1:</vt:lpstr>
      <vt:lpstr>SMALL CNN - 2:</vt:lpstr>
      <vt:lpstr>PowerPoint Presentation</vt:lpstr>
      <vt:lpstr>VGG 16: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ENSEMBLE LEARNING </vt:lpstr>
      <vt:lpstr>EVALUATION:</vt:lpstr>
      <vt:lpstr>PowerPoint Presentation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GURUDATH</dc:creator>
  <cp:lastModifiedBy>PAVAN GURUDATH</cp:lastModifiedBy>
  <cp:revision>14</cp:revision>
  <dcterms:created xsi:type="dcterms:W3CDTF">2018-05-01T01:09:07Z</dcterms:created>
  <dcterms:modified xsi:type="dcterms:W3CDTF">2018-05-01T07:59:20Z</dcterms:modified>
</cp:coreProperties>
</file>